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65" r:id="rId2"/>
    <p:sldId id="266" r:id="rId3"/>
    <p:sldId id="268" r:id="rId4"/>
    <p:sldId id="270" r:id="rId5"/>
    <p:sldId id="271" r:id="rId6"/>
    <p:sldId id="273" r:id="rId7"/>
    <p:sldId id="280" r:id="rId8"/>
    <p:sldId id="281" r:id="rId9"/>
    <p:sldId id="282" r:id="rId10"/>
    <p:sldId id="274" r:id="rId11"/>
    <p:sldId id="275" r:id="rId12"/>
    <p:sldId id="285" r:id="rId13"/>
    <p:sldId id="286" r:id="rId14"/>
    <p:sldId id="283" r:id="rId15"/>
    <p:sldId id="288" r:id="rId16"/>
    <p:sldId id="287" r:id="rId17"/>
    <p:sldId id="289" r:id="rId18"/>
    <p:sldId id="278" r:id="rId19"/>
    <p:sldId id="284" r:id="rId20"/>
    <p:sldId id="290" r:id="rId21"/>
    <p:sldId id="258" r:id="rId22"/>
    <p:sldId id="279" r:id="rId23"/>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FC2B1-CA1A-46CD-AC74-D5538A0153BA}" v="54" dt="2018-12-02T01:39:50.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1"/>
    <p:restoredTop sz="65489" autoAdjust="0"/>
  </p:normalViewPr>
  <p:slideViewPr>
    <p:cSldViewPr snapToGrid="0" snapToObjects="1">
      <p:cViewPr varScale="1">
        <p:scale>
          <a:sx n="123" d="100"/>
          <a:sy n="123" d="100"/>
        </p:scale>
        <p:origin x="2390" y="72"/>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61916804-CFA0-4F86-BE0A-9BD8D76DFCFB}"/>
    <pc:docChg chg="undo custSel mod addSld delSld modSld sldOrd">
      <pc:chgData name="Ugur Uysal" userId="d57be18797cc43e3" providerId="LiveId" clId="{61916804-CFA0-4F86-BE0A-9BD8D76DFCFB}" dt="2018-10-28T14:45:38.492" v="1602" actId="255"/>
      <pc:docMkLst>
        <pc:docMk/>
      </pc:docMkLst>
      <pc:sldChg chg="modSp ord">
        <pc:chgData name="Ugur Uysal" userId="d57be18797cc43e3" providerId="LiveId" clId="{61916804-CFA0-4F86-BE0A-9BD8D76DFCFB}" dt="2018-10-28T14:18:09.415" v="1265"/>
        <pc:sldMkLst>
          <pc:docMk/>
          <pc:sldMk cId="1308640455" sldId="258"/>
        </pc:sldMkLst>
        <pc:spChg chg="mod">
          <ac:chgData name="Ugur Uysal" userId="d57be18797cc43e3" providerId="LiveId" clId="{61916804-CFA0-4F86-BE0A-9BD8D76DFCFB}" dt="2018-10-28T14:18:02.267" v="1264" actId="20577"/>
          <ac:spMkLst>
            <pc:docMk/>
            <pc:sldMk cId="1308640455" sldId="258"/>
            <ac:spMk id="2" creationId="{00000000-0000-0000-0000-000000000000}"/>
          </ac:spMkLst>
        </pc:spChg>
      </pc:sldChg>
      <pc:sldChg chg="addSp delSp modSp mod setBg">
        <pc:chgData name="Ugur Uysal" userId="d57be18797cc43e3" providerId="LiveId" clId="{61916804-CFA0-4F86-BE0A-9BD8D76DFCFB}" dt="2018-10-28T14:45:38.492" v="1602" actId="255"/>
        <pc:sldMkLst>
          <pc:docMk/>
          <pc:sldMk cId="1844144459" sldId="265"/>
        </pc:sldMkLst>
        <pc:spChg chg="mod">
          <ac:chgData name="Ugur Uysal" userId="d57be18797cc43e3" providerId="LiveId" clId="{61916804-CFA0-4F86-BE0A-9BD8D76DFCFB}" dt="2018-10-28T14:45:38.492" v="1602" actId="255"/>
          <ac:spMkLst>
            <pc:docMk/>
            <pc:sldMk cId="1844144459" sldId="265"/>
            <ac:spMk id="2" creationId="{00000000-0000-0000-0000-000000000000}"/>
          </ac:spMkLst>
        </pc:spChg>
        <pc:spChg chg="add mod">
          <ac:chgData name="Ugur Uysal" userId="d57be18797cc43e3" providerId="LiveId" clId="{61916804-CFA0-4F86-BE0A-9BD8D76DFCFB}" dt="2018-10-28T14:34:10.624" v="1594" actId="313"/>
          <ac:spMkLst>
            <pc:docMk/>
            <pc:sldMk cId="1844144459" sldId="265"/>
            <ac:spMk id="10" creationId="{3B32E61C-F9C9-4382-A0F4-4CAD1D628635}"/>
          </ac:spMkLst>
        </pc:spChg>
        <pc:spChg chg="add del">
          <ac:chgData name="Ugur Uysal" userId="d57be18797cc43e3" providerId="LiveId" clId="{61916804-CFA0-4F86-BE0A-9BD8D76DFCFB}" dt="2018-10-28T13:08:23.609" v="14" actId="26606"/>
          <ac:spMkLst>
            <pc:docMk/>
            <pc:sldMk cId="1844144459" sldId="265"/>
            <ac:spMk id="14" creationId="{B558F58E-93BA-44A3-BCDA-585AFF2E4F3F}"/>
          </ac:spMkLst>
        </pc:spChg>
        <pc:spChg chg="add del">
          <ac:chgData name="Ugur Uysal" userId="d57be18797cc43e3" providerId="LiveId" clId="{61916804-CFA0-4F86-BE0A-9BD8D76DFCFB}" dt="2018-10-28T13:08:26.145" v="16" actId="26606"/>
          <ac:spMkLst>
            <pc:docMk/>
            <pc:sldMk cId="1844144459" sldId="265"/>
            <ac:spMk id="18" creationId="{71B2258F-86CA-4D4D-8270-BC05FCDEBFB3}"/>
          </ac:spMkLst>
        </pc:spChg>
        <pc:spChg chg="add del">
          <ac:chgData name="Ugur Uysal" userId="d57be18797cc43e3" providerId="LiveId" clId="{61916804-CFA0-4F86-BE0A-9BD8D76DFCFB}" dt="2018-10-28T13:08:29.913" v="18" actId="26606"/>
          <ac:spMkLst>
            <pc:docMk/>
            <pc:sldMk cId="1844144459" sldId="265"/>
            <ac:spMk id="20" creationId="{87CC2527-562A-4F69-B487-4371E5B243E7}"/>
          </ac:spMkLst>
        </pc:spChg>
        <pc:spChg chg="add del">
          <ac:chgData name="Ugur Uysal" userId="d57be18797cc43e3" providerId="LiveId" clId="{61916804-CFA0-4F86-BE0A-9BD8D76DFCFB}" dt="2018-10-28T13:08:34.760" v="20" actId="26606"/>
          <ac:spMkLst>
            <pc:docMk/>
            <pc:sldMk cId="1844144459" sldId="265"/>
            <ac:spMk id="23" creationId="{37C89E4B-3C9F-44B9-8B86-D9E3D112D8EC}"/>
          </ac:spMkLst>
        </pc:spChg>
        <pc:spChg chg="add del">
          <ac:chgData name="Ugur Uysal" userId="d57be18797cc43e3" providerId="LiveId" clId="{61916804-CFA0-4F86-BE0A-9BD8D76DFCFB}" dt="2018-10-28T13:08:38.134" v="22" actId="26606"/>
          <ac:spMkLst>
            <pc:docMk/>
            <pc:sldMk cId="1844144459" sldId="265"/>
            <ac:spMk id="27" creationId="{E20EB187-900F-4AF5-813B-101456D9FD39}"/>
          </ac:spMkLst>
        </pc:spChg>
        <pc:spChg chg="add">
          <ac:chgData name="Ugur Uysal" userId="d57be18797cc43e3" providerId="LiveId" clId="{61916804-CFA0-4F86-BE0A-9BD8D76DFCFB}" dt="2018-10-28T13:08:38.150" v="23" actId="26606"/>
          <ac:spMkLst>
            <pc:docMk/>
            <pc:sldMk cId="1844144459" sldId="265"/>
            <ac:spMk id="30" creationId="{37C89E4B-3C9F-44B9-8B86-D9E3D112D8EC}"/>
          </ac:spMkLst>
        </pc:spChg>
        <pc:picChg chg="del">
          <ac:chgData name="Ugur Uysal" userId="d57be18797cc43e3" providerId="LiveId" clId="{61916804-CFA0-4F86-BE0A-9BD8D76DFCFB}" dt="2018-10-28T13:06:21.292" v="0" actId="478"/>
          <ac:picMkLst>
            <pc:docMk/>
            <pc:sldMk cId="1844144459" sldId="265"/>
            <ac:picMk id="3" creationId="{00000000-0000-0000-0000-000000000000}"/>
          </ac:picMkLst>
        </pc:picChg>
        <pc:picChg chg="ord">
          <ac:chgData name="Ugur Uysal" userId="d57be18797cc43e3" providerId="LiveId" clId="{61916804-CFA0-4F86-BE0A-9BD8D76DFCFB}" dt="2018-10-28T13:08:23.609" v="14" actId="26606"/>
          <ac:picMkLst>
            <pc:docMk/>
            <pc:sldMk cId="1844144459" sldId="265"/>
            <ac:picMk id="5" creationId="{00000000-0000-0000-0000-000000000000}"/>
          </ac:picMkLst>
        </pc:picChg>
        <pc:picChg chg="add del mod ord">
          <ac:chgData name="Ugur Uysal" userId="d57be18797cc43e3" providerId="LiveId" clId="{61916804-CFA0-4F86-BE0A-9BD8D76DFCFB}" dt="2018-10-28T13:06:43.886" v="4" actId="478"/>
          <ac:picMkLst>
            <pc:docMk/>
            <pc:sldMk cId="1844144459" sldId="265"/>
            <ac:picMk id="6" creationId="{04D1DE7E-88DE-4FA3-84BF-1ABC08B72DD4}"/>
          </ac:picMkLst>
        </pc:picChg>
        <pc:picChg chg="add del mod">
          <ac:chgData name="Ugur Uysal" userId="d57be18797cc43e3" providerId="LiveId" clId="{61916804-CFA0-4F86-BE0A-9BD8D76DFCFB}" dt="2018-10-28T13:07:06.293" v="6" actId="478"/>
          <ac:picMkLst>
            <pc:docMk/>
            <pc:sldMk cId="1844144459" sldId="265"/>
            <ac:picMk id="7" creationId="{B490DE27-BA56-4321-A3F2-B6DF9CABC07D}"/>
          </ac:picMkLst>
        </pc:picChg>
        <pc:picChg chg="add mod ord">
          <ac:chgData name="Ugur Uysal" userId="d57be18797cc43e3" providerId="LiveId" clId="{61916804-CFA0-4F86-BE0A-9BD8D76DFCFB}" dt="2018-10-28T13:08:38.150" v="23" actId="26606"/>
          <ac:picMkLst>
            <pc:docMk/>
            <pc:sldMk cId="1844144459" sldId="265"/>
            <ac:picMk id="9" creationId="{B6B9219A-C8BC-4437-9DAA-E756482D3A32}"/>
          </ac:picMkLst>
        </pc:picChg>
        <pc:cxnChg chg="add del">
          <ac:chgData name="Ugur Uysal" userId="d57be18797cc43e3" providerId="LiveId" clId="{61916804-CFA0-4F86-BE0A-9BD8D76DFCFB}" dt="2018-10-28T13:08:23.609" v="14" actId="26606"/>
          <ac:cxnSpMkLst>
            <pc:docMk/>
            <pc:sldMk cId="1844144459" sldId="265"/>
            <ac:cxnSpMk id="16" creationId="{BCD0BBC1-A7D4-445D-98AC-95A6A45D8EBB}"/>
          </ac:cxnSpMkLst>
        </pc:cxnChg>
        <pc:cxnChg chg="add del">
          <ac:chgData name="Ugur Uysal" userId="d57be18797cc43e3" providerId="LiveId" clId="{61916804-CFA0-4F86-BE0A-9BD8D76DFCFB}" dt="2018-10-28T13:08:29.913" v="18" actId="26606"/>
          <ac:cxnSpMkLst>
            <pc:docMk/>
            <pc:sldMk cId="1844144459" sldId="265"/>
            <ac:cxnSpMk id="21" creationId="{BCDAEC91-5BCE-4B55-9CC0-43EF94CB734B}"/>
          </ac:cxnSpMkLst>
        </pc:cxnChg>
        <pc:cxnChg chg="add del">
          <ac:chgData name="Ugur Uysal" userId="d57be18797cc43e3" providerId="LiveId" clId="{61916804-CFA0-4F86-BE0A-9BD8D76DFCFB}" dt="2018-10-28T13:08:34.760" v="20" actId="26606"/>
          <ac:cxnSpMkLst>
            <pc:docMk/>
            <pc:sldMk cId="1844144459" sldId="265"/>
            <ac:cxnSpMk id="24" creationId="{AA2EAA10-076F-46BD-8F0F-B9A2FB77A85C}"/>
          </ac:cxnSpMkLst>
        </pc:cxnChg>
        <pc:cxnChg chg="add del">
          <ac:chgData name="Ugur Uysal" userId="d57be18797cc43e3" providerId="LiveId" clId="{61916804-CFA0-4F86-BE0A-9BD8D76DFCFB}" dt="2018-10-28T13:08:34.760" v="20" actId="26606"/>
          <ac:cxnSpMkLst>
            <pc:docMk/>
            <pc:sldMk cId="1844144459" sldId="265"/>
            <ac:cxnSpMk id="25" creationId="{D891E407-403B-4764-86C9-33A56D3BCAA3}"/>
          </ac:cxnSpMkLst>
        </pc:cxnChg>
        <pc:cxnChg chg="add del">
          <ac:chgData name="Ugur Uysal" userId="d57be18797cc43e3" providerId="LiveId" clId="{61916804-CFA0-4F86-BE0A-9BD8D76DFCFB}" dt="2018-10-28T13:08:38.134" v="22" actId="26606"/>
          <ac:cxnSpMkLst>
            <pc:docMk/>
            <pc:sldMk cId="1844144459" sldId="265"/>
            <ac:cxnSpMk id="28" creationId="{624D17C8-E9C2-48A4-AA36-D7048A6CCC41}"/>
          </ac:cxnSpMkLst>
        </pc:cxnChg>
        <pc:cxnChg chg="add">
          <ac:chgData name="Ugur Uysal" userId="d57be18797cc43e3" providerId="LiveId" clId="{61916804-CFA0-4F86-BE0A-9BD8D76DFCFB}" dt="2018-10-28T13:08:38.150" v="23" actId="26606"/>
          <ac:cxnSpMkLst>
            <pc:docMk/>
            <pc:sldMk cId="1844144459" sldId="265"/>
            <ac:cxnSpMk id="31" creationId="{AA2EAA10-076F-46BD-8F0F-B9A2FB77A85C}"/>
          </ac:cxnSpMkLst>
        </pc:cxnChg>
        <pc:cxnChg chg="add">
          <ac:chgData name="Ugur Uysal" userId="d57be18797cc43e3" providerId="LiveId" clId="{61916804-CFA0-4F86-BE0A-9BD8D76DFCFB}" dt="2018-10-28T13:08:38.150" v="23" actId="26606"/>
          <ac:cxnSpMkLst>
            <pc:docMk/>
            <pc:sldMk cId="1844144459" sldId="265"/>
            <ac:cxnSpMk id="32" creationId="{D891E407-403B-4764-86C9-33A56D3BCAA3}"/>
          </ac:cxnSpMkLst>
        </pc:cxnChg>
      </pc:sldChg>
      <pc:sldChg chg="addSp delSp modSp add ord modNotesTx">
        <pc:chgData name="Ugur Uysal" userId="d57be18797cc43e3" providerId="LiveId" clId="{61916804-CFA0-4F86-BE0A-9BD8D76DFCFB}" dt="2018-10-28T13:51:11.237" v="730" actId="120"/>
        <pc:sldMkLst>
          <pc:docMk/>
          <pc:sldMk cId="3122496740" sldId="266"/>
        </pc:sldMkLst>
        <pc:spChg chg="mod">
          <ac:chgData name="Ugur Uysal" userId="d57be18797cc43e3" providerId="LiveId" clId="{61916804-CFA0-4F86-BE0A-9BD8D76DFCFB}" dt="2018-10-28T13:51:11.237" v="730" actId="120"/>
          <ac:spMkLst>
            <pc:docMk/>
            <pc:sldMk cId="3122496740" sldId="266"/>
            <ac:spMk id="2" creationId="{00000000-0000-0000-0000-000000000000}"/>
          </ac:spMkLst>
        </pc:spChg>
        <pc:spChg chg="add del">
          <ac:chgData name="Ugur Uysal" userId="d57be18797cc43e3" providerId="LiveId" clId="{61916804-CFA0-4F86-BE0A-9BD8D76DFCFB}" dt="2018-10-28T13:17:32.914" v="86"/>
          <ac:spMkLst>
            <pc:docMk/>
            <pc:sldMk cId="3122496740" sldId="266"/>
            <ac:spMk id="6" creationId="{ED6E6603-2570-4D13-9D39-E2D90F789189}"/>
          </ac:spMkLst>
        </pc:spChg>
        <pc:spChg chg="add mod">
          <ac:chgData name="Ugur Uysal" userId="d57be18797cc43e3" providerId="LiveId" clId="{61916804-CFA0-4F86-BE0A-9BD8D76DFCFB}" dt="2018-10-28T13:41:59.671" v="274" actId="108"/>
          <ac:spMkLst>
            <pc:docMk/>
            <pc:sldMk cId="3122496740" sldId="266"/>
            <ac:spMk id="7" creationId="{BFAF4D15-542C-4445-9549-5B7E20550787}"/>
          </ac:spMkLst>
        </pc:spChg>
        <pc:spChg chg="add del">
          <ac:chgData name="Ugur Uysal" userId="d57be18797cc43e3" providerId="LiveId" clId="{61916804-CFA0-4F86-BE0A-9BD8D76DFCFB}" dt="2018-10-28T13:17:39.823" v="90" actId="478"/>
          <ac:spMkLst>
            <pc:docMk/>
            <pc:sldMk cId="3122496740" sldId="266"/>
            <ac:spMk id="13" creationId="{00000000-0000-0000-0000-000000000000}"/>
          </ac:spMkLst>
        </pc:spChg>
      </pc:sldChg>
      <pc:sldChg chg="modSp add">
        <pc:chgData name="Ugur Uysal" userId="d57be18797cc43e3" providerId="LiveId" clId="{61916804-CFA0-4F86-BE0A-9BD8D76DFCFB}" dt="2018-10-28T13:32:08.240" v="207" actId="14100"/>
        <pc:sldMkLst>
          <pc:docMk/>
          <pc:sldMk cId="896561258" sldId="268"/>
        </pc:sldMkLst>
        <pc:spChg chg="mod">
          <ac:chgData name="Ugur Uysal" userId="d57be18797cc43e3" providerId="LiveId" clId="{61916804-CFA0-4F86-BE0A-9BD8D76DFCFB}" dt="2018-10-28T13:32:08.240" v="207" actId="14100"/>
          <ac:spMkLst>
            <pc:docMk/>
            <pc:sldMk cId="896561258" sldId="268"/>
            <ac:spMk id="2" creationId="{00000000-0000-0000-0000-000000000000}"/>
          </ac:spMkLst>
        </pc:spChg>
      </pc:sldChg>
      <pc:sldChg chg="modSp add ord">
        <pc:chgData name="Ugur Uysal" userId="d57be18797cc43e3" providerId="LiveId" clId="{61916804-CFA0-4F86-BE0A-9BD8D76DFCFB}" dt="2018-10-28T13:51:19.162" v="732" actId="120"/>
        <pc:sldMkLst>
          <pc:docMk/>
          <pc:sldMk cId="2959879556" sldId="270"/>
        </pc:sldMkLst>
        <pc:spChg chg="mod">
          <ac:chgData name="Ugur Uysal" userId="d57be18797cc43e3" providerId="LiveId" clId="{61916804-CFA0-4F86-BE0A-9BD8D76DFCFB}" dt="2018-10-28T13:51:19.162" v="732" actId="120"/>
          <ac:spMkLst>
            <pc:docMk/>
            <pc:sldMk cId="2959879556" sldId="270"/>
            <ac:spMk id="2" creationId="{00000000-0000-0000-0000-000000000000}"/>
          </ac:spMkLst>
        </pc:spChg>
        <pc:spChg chg="mod">
          <ac:chgData name="Ugur Uysal" userId="d57be18797cc43e3" providerId="LiveId" clId="{61916804-CFA0-4F86-BE0A-9BD8D76DFCFB}" dt="2018-10-28T13:48:02.414" v="611" actId="2710"/>
          <ac:spMkLst>
            <pc:docMk/>
            <pc:sldMk cId="2959879556" sldId="270"/>
            <ac:spMk id="7" creationId="{BFAF4D15-542C-4445-9549-5B7E20550787}"/>
          </ac:spMkLst>
        </pc:spChg>
      </pc:sldChg>
      <pc:sldChg chg="modSp add">
        <pc:chgData name="Ugur Uysal" userId="d57be18797cc43e3" providerId="LiveId" clId="{61916804-CFA0-4F86-BE0A-9BD8D76DFCFB}" dt="2018-10-28T13:51:24.429" v="733" actId="120"/>
        <pc:sldMkLst>
          <pc:docMk/>
          <pc:sldMk cId="44347771" sldId="271"/>
        </pc:sldMkLst>
        <pc:spChg chg="mod">
          <ac:chgData name="Ugur Uysal" userId="d57be18797cc43e3" providerId="LiveId" clId="{61916804-CFA0-4F86-BE0A-9BD8D76DFCFB}" dt="2018-10-28T13:51:24.429" v="733" actId="120"/>
          <ac:spMkLst>
            <pc:docMk/>
            <pc:sldMk cId="44347771" sldId="271"/>
            <ac:spMk id="2" creationId="{00000000-0000-0000-0000-000000000000}"/>
          </ac:spMkLst>
        </pc:spChg>
        <pc:spChg chg="mod">
          <ac:chgData name="Ugur Uysal" userId="d57be18797cc43e3" providerId="LiveId" clId="{61916804-CFA0-4F86-BE0A-9BD8D76DFCFB}" dt="2018-10-28T13:50:54.518" v="729" actId="108"/>
          <ac:spMkLst>
            <pc:docMk/>
            <pc:sldMk cId="44347771" sldId="271"/>
            <ac:spMk id="7" creationId="{BFAF4D15-542C-4445-9549-5B7E20550787}"/>
          </ac:spMkLst>
        </pc:spChg>
      </pc:sldChg>
      <pc:sldChg chg="modSp add">
        <pc:chgData name="Ugur Uysal" userId="d57be18797cc43e3" providerId="LiveId" clId="{61916804-CFA0-4F86-BE0A-9BD8D76DFCFB}" dt="2018-10-28T13:56:43.550" v="793" actId="14100"/>
        <pc:sldMkLst>
          <pc:docMk/>
          <pc:sldMk cId="446115588" sldId="273"/>
        </pc:sldMkLst>
        <pc:spChg chg="mod">
          <ac:chgData name="Ugur Uysal" userId="d57be18797cc43e3" providerId="LiveId" clId="{61916804-CFA0-4F86-BE0A-9BD8D76DFCFB}" dt="2018-10-28T13:53:51.162" v="750" actId="120"/>
          <ac:spMkLst>
            <pc:docMk/>
            <pc:sldMk cId="446115588" sldId="273"/>
            <ac:spMk id="2" creationId="{00000000-0000-0000-0000-000000000000}"/>
          </ac:spMkLst>
        </pc:spChg>
        <pc:spChg chg="mod">
          <ac:chgData name="Ugur Uysal" userId="d57be18797cc43e3" providerId="LiveId" clId="{61916804-CFA0-4F86-BE0A-9BD8D76DFCFB}" dt="2018-10-28T13:56:43.550" v="793" actId="14100"/>
          <ac:spMkLst>
            <pc:docMk/>
            <pc:sldMk cId="446115588" sldId="273"/>
            <ac:spMk id="7" creationId="{BFAF4D15-542C-4445-9549-5B7E20550787}"/>
          </ac:spMkLst>
        </pc:spChg>
      </pc:sldChg>
      <pc:sldChg chg="modSp add">
        <pc:chgData name="Ugur Uysal" userId="d57be18797cc43e3" providerId="LiveId" clId="{61916804-CFA0-4F86-BE0A-9BD8D76DFCFB}" dt="2018-10-28T14:00:19.799" v="844" actId="20577"/>
        <pc:sldMkLst>
          <pc:docMk/>
          <pc:sldMk cId="2086073387" sldId="274"/>
        </pc:sldMkLst>
        <pc:spChg chg="mod">
          <ac:chgData name="Ugur Uysal" userId="d57be18797cc43e3" providerId="LiveId" clId="{61916804-CFA0-4F86-BE0A-9BD8D76DFCFB}" dt="2018-10-28T13:57:36.083" v="799" actId="20577"/>
          <ac:spMkLst>
            <pc:docMk/>
            <pc:sldMk cId="2086073387" sldId="274"/>
            <ac:spMk id="2" creationId="{00000000-0000-0000-0000-000000000000}"/>
          </ac:spMkLst>
        </pc:spChg>
        <pc:spChg chg="mod">
          <ac:chgData name="Ugur Uysal" userId="d57be18797cc43e3" providerId="LiveId" clId="{61916804-CFA0-4F86-BE0A-9BD8D76DFCFB}" dt="2018-10-28T14:00:19.799" v="844" actId="20577"/>
          <ac:spMkLst>
            <pc:docMk/>
            <pc:sldMk cId="2086073387" sldId="274"/>
            <ac:spMk id="7" creationId="{BFAF4D15-542C-4445-9549-5B7E20550787}"/>
          </ac:spMkLst>
        </pc:spChg>
      </pc:sldChg>
      <pc:sldChg chg="modSp add">
        <pc:chgData name="Ugur Uysal" userId="d57be18797cc43e3" providerId="LiveId" clId="{61916804-CFA0-4F86-BE0A-9BD8D76DFCFB}" dt="2018-10-28T14:05:05.417" v="998" actId="2710"/>
        <pc:sldMkLst>
          <pc:docMk/>
          <pc:sldMk cId="3385628665" sldId="275"/>
        </pc:sldMkLst>
        <pc:spChg chg="mod">
          <ac:chgData name="Ugur Uysal" userId="d57be18797cc43e3" providerId="LiveId" clId="{61916804-CFA0-4F86-BE0A-9BD8D76DFCFB}" dt="2018-10-28T14:01:14.493" v="874" actId="20577"/>
          <ac:spMkLst>
            <pc:docMk/>
            <pc:sldMk cId="3385628665" sldId="275"/>
            <ac:spMk id="2" creationId="{00000000-0000-0000-0000-000000000000}"/>
          </ac:spMkLst>
        </pc:spChg>
        <pc:spChg chg="mod">
          <ac:chgData name="Ugur Uysal" userId="d57be18797cc43e3" providerId="LiveId" clId="{61916804-CFA0-4F86-BE0A-9BD8D76DFCFB}" dt="2018-10-28T14:05:05.417" v="998" actId="2710"/>
          <ac:spMkLst>
            <pc:docMk/>
            <pc:sldMk cId="3385628665" sldId="275"/>
            <ac:spMk id="7" creationId="{BFAF4D15-542C-4445-9549-5B7E20550787}"/>
          </ac:spMkLst>
        </pc:spChg>
      </pc:sldChg>
      <pc:sldChg chg="modSp add">
        <pc:chgData name="Ugur Uysal" userId="d57be18797cc43e3" providerId="LiveId" clId="{61916804-CFA0-4F86-BE0A-9BD8D76DFCFB}" dt="2018-10-28T14:35:30.759" v="1598" actId="20577"/>
        <pc:sldMkLst>
          <pc:docMk/>
          <pc:sldMk cId="3376611812" sldId="278"/>
        </pc:sldMkLst>
        <pc:spChg chg="mod">
          <ac:chgData name="Ugur Uysal" userId="d57be18797cc43e3" providerId="LiveId" clId="{61916804-CFA0-4F86-BE0A-9BD8D76DFCFB}" dt="2018-10-28T14:18:33.530" v="1313" actId="20577"/>
          <ac:spMkLst>
            <pc:docMk/>
            <pc:sldMk cId="3376611812" sldId="278"/>
            <ac:spMk id="2" creationId="{00000000-0000-0000-0000-000000000000}"/>
          </ac:spMkLst>
        </pc:spChg>
        <pc:spChg chg="mod">
          <ac:chgData name="Ugur Uysal" userId="d57be18797cc43e3" providerId="LiveId" clId="{61916804-CFA0-4F86-BE0A-9BD8D76DFCFB}" dt="2018-10-28T14:35:30.759" v="1598" actId="20577"/>
          <ac:spMkLst>
            <pc:docMk/>
            <pc:sldMk cId="3376611812" sldId="278"/>
            <ac:spMk id="7" creationId="{BFAF4D15-542C-4445-9549-5B7E20550787}"/>
          </ac:spMkLst>
        </pc:spChg>
      </pc:sldChg>
      <pc:sldChg chg="modSp add">
        <pc:chgData name="Ugur Uysal" userId="d57be18797cc43e3" providerId="LiveId" clId="{61916804-CFA0-4F86-BE0A-9BD8D76DFCFB}" dt="2018-10-28T14:31:25.963" v="1560" actId="115"/>
        <pc:sldMkLst>
          <pc:docMk/>
          <pc:sldMk cId="2220558152" sldId="279"/>
        </pc:sldMkLst>
        <pc:spChg chg="mod">
          <ac:chgData name="Ugur Uysal" userId="d57be18797cc43e3" providerId="LiveId" clId="{61916804-CFA0-4F86-BE0A-9BD8D76DFCFB}" dt="2018-10-28T14:27:11.584" v="1507" actId="20577"/>
          <ac:spMkLst>
            <pc:docMk/>
            <pc:sldMk cId="2220558152" sldId="279"/>
            <ac:spMk id="2" creationId="{00000000-0000-0000-0000-000000000000}"/>
          </ac:spMkLst>
        </pc:spChg>
        <pc:spChg chg="mod">
          <ac:chgData name="Ugur Uysal" userId="d57be18797cc43e3" providerId="LiveId" clId="{61916804-CFA0-4F86-BE0A-9BD8D76DFCFB}" dt="2018-10-28T14:31:25.963" v="1560" actId="115"/>
          <ac:spMkLst>
            <pc:docMk/>
            <pc:sldMk cId="2220558152" sldId="279"/>
            <ac:spMk id="7" creationId="{BFAF4D15-542C-4445-9549-5B7E20550787}"/>
          </ac:spMkLst>
        </pc:spChg>
      </pc:sldChg>
    </pc:docChg>
  </pc:docChgLst>
  <pc:docChgLst>
    <pc:chgData name="Ugur Uysal" userId="d57be18797cc43e3" providerId="LiveId" clId="{A25FC2B1-CA1A-46CD-AC74-D5538A0153BA}"/>
    <pc:docChg chg="undo custSel addSld delSld modSld">
      <pc:chgData name="Ugur Uysal" userId="d57be18797cc43e3" providerId="LiveId" clId="{A25FC2B1-CA1A-46CD-AC74-D5538A0153BA}" dt="2018-12-02T01:41:21.243" v="743" actId="108"/>
      <pc:docMkLst>
        <pc:docMk/>
      </pc:docMkLst>
      <pc:sldChg chg="modSp">
        <pc:chgData name="Ugur Uysal" userId="d57be18797cc43e3" providerId="LiveId" clId="{A25FC2B1-CA1A-46CD-AC74-D5538A0153BA}" dt="2018-12-01T23:05:38.388" v="30" actId="20577"/>
        <pc:sldMkLst>
          <pc:docMk/>
          <pc:sldMk cId="1844144459" sldId="265"/>
        </pc:sldMkLst>
        <pc:spChg chg="mod">
          <ac:chgData name="Ugur Uysal" userId="d57be18797cc43e3" providerId="LiveId" clId="{A25FC2B1-CA1A-46CD-AC74-D5538A0153BA}" dt="2018-12-01T23:05:38.388" v="30" actId="20577"/>
          <ac:spMkLst>
            <pc:docMk/>
            <pc:sldMk cId="1844144459" sldId="265"/>
            <ac:spMk id="2" creationId="{00000000-0000-0000-0000-000000000000}"/>
          </ac:spMkLst>
        </pc:spChg>
      </pc:sldChg>
      <pc:sldChg chg="modSp">
        <pc:chgData name="Ugur Uysal" userId="d57be18797cc43e3" providerId="LiveId" clId="{A25FC2B1-CA1A-46CD-AC74-D5538A0153BA}" dt="2018-12-02T00:14:34.762" v="438" actId="20577"/>
        <pc:sldMkLst>
          <pc:docMk/>
          <pc:sldMk cId="3385628665" sldId="275"/>
        </pc:sldMkLst>
        <pc:spChg chg="mod">
          <ac:chgData name="Ugur Uysal" userId="d57be18797cc43e3" providerId="LiveId" clId="{A25FC2B1-CA1A-46CD-AC74-D5538A0153BA}" dt="2018-12-01T23:57:12.204" v="135" actId="14100"/>
          <ac:spMkLst>
            <pc:docMk/>
            <pc:sldMk cId="3385628665" sldId="275"/>
            <ac:spMk id="2" creationId="{00000000-0000-0000-0000-000000000000}"/>
          </ac:spMkLst>
        </pc:spChg>
        <pc:spChg chg="mod">
          <ac:chgData name="Ugur Uysal" userId="d57be18797cc43e3" providerId="LiveId" clId="{A25FC2B1-CA1A-46CD-AC74-D5538A0153BA}" dt="2018-12-02T00:14:34.762" v="438" actId="20577"/>
          <ac:spMkLst>
            <pc:docMk/>
            <pc:sldMk cId="3385628665" sldId="275"/>
            <ac:spMk id="7" creationId="{BFAF4D15-542C-4445-9549-5B7E20550787}"/>
          </ac:spMkLst>
        </pc:spChg>
      </pc:sldChg>
      <pc:sldChg chg="modSp del">
        <pc:chgData name="Ugur Uysal" userId="d57be18797cc43e3" providerId="LiveId" clId="{A25FC2B1-CA1A-46CD-AC74-D5538A0153BA}" dt="2018-12-02T00:16:05.059" v="467" actId="2696"/>
        <pc:sldMkLst>
          <pc:docMk/>
          <pc:sldMk cId="3233850811" sldId="276"/>
        </pc:sldMkLst>
        <pc:spChg chg="mod">
          <ac:chgData name="Ugur Uysal" userId="d57be18797cc43e3" providerId="LiveId" clId="{A25FC2B1-CA1A-46CD-AC74-D5538A0153BA}" dt="2018-12-02T00:14:56.091" v="451" actId="20577"/>
          <ac:spMkLst>
            <pc:docMk/>
            <pc:sldMk cId="3233850811" sldId="276"/>
            <ac:spMk id="2" creationId="{00000000-0000-0000-0000-000000000000}"/>
          </ac:spMkLst>
        </pc:spChg>
        <pc:spChg chg="mod">
          <ac:chgData name="Ugur Uysal" userId="d57be18797cc43e3" providerId="LiveId" clId="{A25FC2B1-CA1A-46CD-AC74-D5538A0153BA}" dt="2018-12-02T00:06:51.479" v="280" actId="20577"/>
          <ac:spMkLst>
            <pc:docMk/>
            <pc:sldMk cId="3233850811" sldId="276"/>
            <ac:spMk id="7" creationId="{BFAF4D15-542C-4445-9549-5B7E20550787}"/>
          </ac:spMkLst>
        </pc:spChg>
      </pc:sldChg>
      <pc:sldChg chg="modSp modNotesTx">
        <pc:chgData name="Ugur Uysal" userId="d57be18797cc43e3" providerId="LiveId" clId="{A25FC2B1-CA1A-46CD-AC74-D5538A0153BA}" dt="2018-12-02T01:41:21.243" v="743" actId="108"/>
        <pc:sldMkLst>
          <pc:docMk/>
          <pc:sldMk cId="3376611812" sldId="278"/>
        </pc:sldMkLst>
        <pc:spChg chg="mod">
          <ac:chgData name="Ugur Uysal" userId="d57be18797cc43e3" providerId="LiveId" clId="{A25FC2B1-CA1A-46CD-AC74-D5538A0153BA}" dt="2018-12-01T23:18:07.508" v="45" actId="20577"/>
          <ac:spMkLst>
            <pc:docMk/>
            <pc:sldMk cId="3376611812" sldId="278"/>
            <ac:spMk id="2" creationId="{00000000-0000-0000-0000-000000000000}"/>
          </ac:spMkLst>
        </pc:spChg>
        <pc:spChg chg="mod">
          <ac:chgData name="Ugur Uysal" userId="d57be18797cc43e3" providerId="LiveId" clId="{A25FC2B1-CA1A-46CD-AC74-D5538A0153BA}" dt="2018-12-02T01:41:21.243" v="743" actId="108"/>
          <ac:spMkLst>
            <pc:docMk/>
            <pc:sldMk cId="3376611812" sldId="278"/>
            <ac:spMk id="7" creationId="{BFAF4D15-542C-4445-9549-5B7E20550787}"/>
          </ac:spMkLst>
        </pc:spChg>
      </pc:sldChg>
      <pc:sldChg chg="modSp add modNotesTx">
        <pc:chgData name="Ugur Uysal" userId="d57be18797cc43e3" providerId="LiveId" clId="{A25FC2B1-CA1A-46CD-AC74-D5538A0153BA}" dt="2018-12-01T23:56:25.404" v="123" actId="20577"/>
        <pc:sldMkLst>
          <pc:docMk/>
          <pc:sldMk cId="302384024" sldId="283"/>
        </pc:sldMkLst>
        <pc:spChg chg="mod">
          <ac:chgData name="Ugur Uysal" userId="d57be18797cc43e3" providerId="LiveId" clId="{A25FC2B1-CA1A-46CD-AC74-D5538A0153BA}" dt="2018-12-01T23:35:50.597" v="104" actId="20577"/>
          <ac:spMkLst>
            <pc:docMk/>
            <pc:sldMk cId="302384024" sldId="283"/>
            <ac:spMk id="2" creationId="{00000000-0000-0000-0000-000000000000}"/>
          </ac:spMkLst>
        </pc:spChg>
        <pc:spChg chg="mod">
          <ac:chgData name="Ugur Uysal" userId="d57be18797cc43e3" providerId="LiveId" clId="{A25FC2B1-CA1A-46CD-AC74-D5538A0153BA}" dt="2018-12-01T23:35:35.361" v="91" actId="20577"/>
          <ac:spMkLst>
            <pc:docMk/>
            <pc:sldMk cId="302384024" sldId="283"/>
            <ac:spMk id="7" creationId="{BFAF4D15-542C-4445-9549-5B7E20550787}"/>
          </ac:spMkLst>
        </pc:spChg>
      </pc:sldChg>
      <pc:sldChg chg="add del">
        <pc:chgData name="Ugur Uysal" userId="d57be18797cc43e3" providerId="LiveId" clId="{A25FC2B1-CA1A-46CD-AC74-D5538A0153BA}" dt="2018-12-01T23:31:28.512" v="77" actId="2696"/>
        <pc:sldMkLst>
          <pc:docMk/>
          <pc:sldMk cId="3663783161" sldId="283"/>
        </pc:sldMkLst>
      </pc:sldChg>
      <pc:sldChg chg="modSp add">
        <pc:chgData name="Ugur Uysal" userId="d57be18797cc43e3" providerId="LiveId" clId="{A25FC2B1-CA1A-46CD-AC74-D5538A0153BA}" dt="2018-12-01T23:37:47.820" v="122" actId="790"/>
        <pc:sldMkLst>
          <pc:docMk/>
          <pc:sldMk cId="1609205058" sldId="284"/>
        </pc:sldMkLst>
        <pc:spChg chg="mod">
          <ac:chgData name="Ugur Uysal" userId="d57be18797cc43e3" providerId="LiveId" clId="{A25FC2B1-CA1A-46CD-AC74-D5538A0153BA}" dt="2018-12-01T23:37:47.820" v="122" actId="790"/>
          <ac:spMkLst>
            <pc:docMk/>
            <pc:sldMk cId="1609205058" sldId="284"/>
            <ac:spMk id="2" creationId="{00000000-0000-0000-0000-000000000000}"/>
          </ac:spMkLst>
        </pc:spChg>
      </pc:sldChg>
      <pc:sldChg chg="modSp add del">
        <pc:chgData name="Ugur Uysal" userId="d57be18797cc43e3" providerId="LiveId" clId="{A25FC2B1-CA1A-46CD-AC74-D5538A0153BA}" dt="2018-12-01T23:36:38.172" v="107" actId="2696"/>
        <pc:sldMkLst>
          <pc:docMk/>
          <pc:sldMk cId="3473981068" sldId="284"/>
        </pc:sldMkLst>
        <pc:spChg chg="mod">
          <ac:chgData name="Ugur Uysal" userId="d57be18797cc43e3" providerId="LiveId" clId="{A25FC2B1-CA1A-46CD-AC74-D5538A0153BA}" dt="2018-12-01T23:35:57.894" v="106" actId="20577"/>
          <ac:spMkLst>
            <pc:docMk/>
            <pc:sldMk cId="3473981068" sldId="284"/>
            <ac:spMk id="2" creationId="{00000000-0000-0000-0000-000000000000}"/>
          </ac:spMkLst>
        </pc:spChg>
      </pc:sldChg>
      <pc:sldChg chg="modSp add modNotesTx">
        <pc:chgData name="Ugur Uysal" userId="d57be18797cc43e3" providerId="LiveId" clId="{A25FC2B1-CA1A-46CD-AC74-D5538A0153BA}" dt="2018-12-02T00:22:07.207" v="581" actId="108"/>
        <pc:sldMkLst>
          <pc:docMk/>
          <pc:sldMk cId="252856677" sldId="285"/>
        </pc:sldMkLst>
        <pc:spChg chg="mod">
          <ac:chgData name="Ugur Uysal" userId="d57be18797cc43e3" providerId="LiveId" clId="{A25FC2B1-CA1A-46CD-AC74-D5538A0153BA}" dt="2018-12-02T00:15:43.718" v="465" actId="20577"/>
          <ac:spMkLst>
            <pc:docMk/>
            <pc:sldMk cId="252856677" sldId="285"/>
            <ac:spMk id="2" creationId="{00000000-0000-0000-0000-000000000000}"/>
          </ac:spMkLst>
        </pc:spChg>
        <pc:spChg chg="mod">
          <ac:chgData name="Ugur Uysal" userId="d57be18797cc43e3" providerId="LiveId" clId="{A25FC2B1-CA1A-46CD-AC74-D5538A0153BA}" dt="2018-12-02T00:22:07.207" v="581" actId="108"/>
          <ac:spMkLst>
            <pc:docMk/>
            <pc:sldMk cId="252856677" sldId="285"/>
            <ac:spMk id="7" creationId="{BFAF4D15-542C-4445-9549-5B7E20550787}"/>
          </ac:spMkLst>
        </pc:spChg>
      </pc:sldChg>
      <pc:sldChg chg="add del">
        <pc:chgData name="Ugur Uysal" userId="d57be18797cc43e3" providerId="LiveId" clId="{A25FC2B1-CA1A-46CD-AC74-D5538A0153BA}" dt="2018-12-02T00:07:02.289" v="282" actId="2696"/>
        <pc:sldMkLst>
          <pc:docMk/>
          <pc:sldMk cId="3584059723" sldId="285"/>
        </pc:sldMkLst>
      </pc:sldChg>
      <pc:sldChg chg="add del">
        <pc:chgData name="Ugur Uysal" userId="d57be18797cc43e3" providerId="LiveId" clId="{A25FC2B1-CA1A-46CD-AC74-D5538A0153BA}" dt="2018-12-02T00:18:27.427" v="543" actId="2696"/>
        <pc:sldMkLst>
          <pc:docMk/>
          <pc:sldMk cId="195865582" sldId="286"/>
        </pc:sldMkLst>
      </pc:sldChg>
      <pc:sldChg chg="modSp add modNotesTx">
        <pc:chgData name="Ugur Uysal" userId="d57be18797cc43e3" providerId="LiveId" clId="{A25FC2B1-CA1A-46CD-AC74-D5538A0153BA}" dt="2018-12-02T00:21:57.056" v="580" actId="20577"/>
        <pc:sldMkLst>
          <pc:docMk/>
          <pc:sldMk cId="1151217102" sldId="286"/>
        </pc:sldMkLst>
        <pc:spChg chg="mod">
          <ac:chgData name="Ugur Uysal" userId="d57be18797cc43e3" providerId="LiveId" clId="{A25FC2B1-CA1A-46CD-AC74-D5538A0153BA}" dt="2018-12-02T00:19:26.539" v="564" actId="20577"/>
          <ac:spMkLst>
            <pc:docMk/>
            <pc:sldMk cId="1151217102" sldId="286"/>
            <ac:spMk id="2" creationId="{00000000-0000-0000-0000-000000000000}"/>
          </ac:spMkLst>
        </pc:spChg>
        <pc:spChg chg="mod">
          <ac:chgData name="Ugur Uysal" userId="d57be18797cc43e3" providerId="LiveId" clId="{A25FC2B1-CA1A-46CD-AC74-D5538A0153BA}" dt="2018-12-02T00:21:57.056" v="580" actId="20577"/>
          <ac:spMkLst>
            <pc:docMk/>
            <pc:sldMk cId="1151217102" sldId="286"/>
            <ac:spMk id="7" creationId="{BFAF4D15-542C-4445-9549-5B7E20550787}"/>
          </ac:spMkLst>
        </pc:spChg>
      </pc:sldChg>
      <pc:sldChg chg="add del">
        <pc:chgData name="Ugur Uysal" userId="d57be18797cc43e3" providerId="LiveId" clId="{A25FC2B1-CA1A-46CD-AC74-D5538A0153BA}" dt="2018-12-02T00:07:01.217" v="281" actId="2696"/>
        <pc:sldMkLst>
          <pc:docMk/>
          <pc:sldMk cId="3604573324" sldId="286"/>
        </pc:sldMkLst>
      </pc:sldChg>
    </pc:docChg>
  </pc:docChgLst>
  <pc:docChgLst>
    <pc:chgData name="Ugur Uysal" userId="d57be18797cc43e3" providerId="LiveId" clId="{EE523845-64C2-4871-A1E9-6DDE24F2E49A}"/>
    <pc:docChg chg="undo redo custSel addSld delSld modSld sldOrd">
      <pc:chgData name="Ugur Uysal" userId="d57be18797cc43e3" providerId="LiveId" clId="{EE523845-64C2-4871-A1E9-6DDE24F2E49A}" dt="2018-11-02T02:29:38.632" v="1195" actId="2696"/>
      <pc:docMkLst>
        <pc:docMk/>
      </pc:docMkLst>
      <pc:sldChg chg="addSp modSp ord modNotesTx">
        <pc:chgData name="Ugur Uysal" userId="d57be18797cc43e3" providerId="LiveId" clId="{EE523845-64C2-4871-A1E9-6DDE24F2E49A}" dt="2018-10-30T17:47:38.628" v="1148" actId="255"/>
        <pc:sldMkLst>
          <pc:docMk/>
          <pc:sldMk cId="1308640455" sldId="258"/>
        </pc:sldMkLst>
        <pc:spChg chg="mod">
          <ac:chgData name="Ugur Uysal" userId="d57be18797cc43e3" providerId="LiveId" clId="{EE523845-64C2-4871-A1E9-6DDE24F2E49A}" dt="2018-10-30T17:42:48.730" v="948" actId="20577"/>
          <ac:spMkLst>
            <pc:docMk/>
            <pc:sldMk cId="1308640455" sldId="258"/>
            <ac:spMk id="2" creationId="{00000000-0000-0000-0000-000000000000}"/>
          </ac:spMkLst>
        </pc:spChg>
        <pc:spChg chg="add mod">
          <ac:chgData name="Ugur Uysal" userId="d57be18797cc43e3" providerId="LiveId" clId="{EE523845-64C2-4871-A1E9-6DDE24F2E49A}" dt="2018-10-30T17:47:38.628" v="1148" actId="255"/>
          <ac:spMkLst>
            <pc:docMk/>
            <pc:sldMk cId="1308640455" sldId="258"/>
            <ac:spMk id="5" creationId="{D96C0BF9-CB26-48B5-9271-46F7D9C1889E}"/>
          </ac:spMkLst>
        </pc:spChg>
      </pc:sldChg>
      <pc:sldChg chg="modSp">
        <pc:chgData name="Ugur Uysal" userId="d57be18797cc43e3" providerId="LiveId" clId="{EE523845-64C2-4871-A1E9-6DDE24F2E49A}" dt="2018-10-29T00:53:10.077" v="546" actId="255"/>
        <pc:sldMkLst>
          <pc:docMk/>
          <pc:sldMk cId="3122496740" sldId="266"/>
        </pc:sldMkLst>
        <pc:spChg chg="mod">
          <ac:chgData name="Ugur Uysal" userId="d57be18797cc43e3" providerId="LiveId" clId="{EE523845-64C2-4871-A1E9-6DDE24F2E49A}" dt="2018-10-29T00:53:10.077" v="546" actId="255"/>
          <ac:spMkLst>
            <pc:docMk/>
            <pc:sldMk cId="3122496740" sldId="266"/>
            <ac:spMk id="7" creationId="{BFAF4D15-542C-4445-9549-5B7E20550787}"/>
          </ac:spMkLst>
        </pc:spChg>
      </pc:sldChg>
      <pc:sldChg chg="addSp delSp modSp ord modAnim modNotesTx">
        <pc:chgData name="Ugur Uysal" userId="d57be18797cc43e3" providerId="LiveId" clId="{EE523845-64C2-4871-A1E9-6DDE24F2E49A}" dt="2018-10-29T01:02:59.904" v="776"/>
        <pc:sldMkLst>
          <pc:docMk/>
          <pc:sldMk cId="896561258" sldId="268"/>
        </pc:sldMkLst>
        <pc:spChg chg="mod">
          <ac:chgData name="Ugur Uysal" userId="d57be18797cc43e3" providerId="LiveId" clId="{EE523845-64C2-4871-A1E9-6DDE24F2E49A}" dt="2018-10-29T00:53:22.819" v="548" actId="255"/>
          <ac:spMkLst>
            <pc:docMk/>
            <pc:sldMk cId="896561258" sldId="268"/>
            <ac:spMk id="2" creationId="{00000000-0000-0000-0000-000000000000}"/>
          </ac:spMkLst>
        </pc:spChg>
        <pc:spChg chg="mod">
          <ac:chgData name="Ugur Uysal" userId="d57be18797cc43e3" providerId="LiveId" clId="{EE523845-64C2-4871-A1E9-6DDE24F2E49A}" dt="2018-10-29T01:01:18.419" v="774" actId="207"/>
          <ac:spMkLst>
            <pc:docMk/>
            <pc:sldMk cId="896561258" sldId="268"/>
            <ac:spMk id="3" creationId="{548EA5F7-457D-4490-BE99-DE4C32B3CD2B}"/>
          </ac:spMkLst>
        </pc:spChg>
        <pc:spChg chg="del">
          <ac:chgData name="Ugur Uysal" userId="d57be18797cc43e3" providerId="LiveId" clId="{EE523845-64C2-4871-A1E9-6DDE24F2E49A}" dt="2018-10-29T01:02:59.562" v="775" actId="478"/>
          <ac:spMkLst>
            <pc:docMk/>
            <pc:sldMk cId="896561258" sldId="268"/>
            <ac:spMk id="5" creationId="{00000000-0000-0000-0000-000000000000}"/>
          </ac:spMkLst>
        </pc:spChg>
        <pc:spChg chg="add mod">
          <ac:chgData name="Ugur Uysal" userId="d57be18797cc43e3" providerId="LiveId" clId="{EE523845-64C2-4871-A1E9-6DDE24F2E49A}" dt="2018-10-28T22:38:19.232" v="66" actId="20577"/>
          <ac:spMkLst>
            <pc:docMk/>
            <pc:sldMk cId="896561258" sldId="268"/>
            <ac:spMk id="6" creationId="{FCA1A822-E79C-4A57-9961-DC19C80E447C}"/>
          </ac:spMkLst>
        </pc:spChg>
        <pc:spChg chg="add">
          <ac:chgData name="Ugur Uysal" userId="d57be18797cc43e3" providerId="LiveId" clId="{EE523845-64C2-4871-A1E9-6DDE24F2E49A}" dt="2018-10-29T01:02:59.904" v="776"/>
          <ac:spMkLst>
            <pc:docMk/>
            <pc:sldMk cId="896561258" sldId="268"/>
            <ac:spMk id="7" creationId="{6066E208-AE9B-4C59-A512-217437D0D0AB}"/>
          </ac:spMkLst>
        </pc:spChg>
        <pc:picChg chg="add mod">
          <ac:chgData name="Ugur Uysal" userId="d57be18797cc43e3" providerId="LiveId" clId="{EE523845-64C2-4871-A1E9-6DDE24F2E49A}" dt="2018-10-28T14:50:04.576" v="1"/>
          <ac:picMkLst>
            <pc:docMk/>
            <pc:sldMk cId="896561258" sldId="268"/>
            <ac:picMk id="4" creationId="{A83D5A95-681B-4D3C-8F50-BCFAE1747FB3}"/>
          </ac:picMkLst>
        </pc:picChg>
        <pc:picChg chg="add mod ord">
          <ac:chgData name="Ugur Uysal" userId="d57be18797cc43e3" providerId="LiveId" clId="{EE523845-64C2-4871-A1E9-6DDE24F2E49A}" dt="2018-10-28T14:52:49.322" v="7"/>
          <ac:picMkLst>
            <pc:docMk/>
            <pc:sldMk cId="896561258" sldId="268"/>
            <ac:picMk id="6" creationId="{1F21F8BA-9785-46B6-9311-FEE028248A3E}"/>
          </ac:picMkLst>
        </pc:picChg>
        <pc:picChg chg="add mod">
          <ac:chgData name="Ugur Uysal" userId="d57be18797cc43e3" providerId="LiveId" clId="{EE523845-64C2-4871-A1E9-6DDE24F2E49A}" dt="2018-10-28T14:54:06.084" v="9"/>
          <ac:picMkLst>
            <pc:docMk/>
            <pc:sldMk cId="896561258" sldId="268"/>
            <ac:picMk id="7" creationId="{10F0D678-DFB2-4C98-B10F-A12DBDDAE553}"/>
          </ac:picMkLst>
        </pc:picChg>
      </pc:sldChg>
      <pc:sldChg chg="modSp del">
        <pc:chgData name="Ugur Uysal" userId="d57be18797cc43e3" providerId="LiveId" clId="{EE523845-64C2-4871-A1E9-6DDE24F2E49A}" dt="2018-10-29T00:54:14.747" v="573" actId="255"/>
        <pc:sldMkLst>
          <pc:docMk/>
          <pc:sldMk cId="2959879556" sldId="270"/>
        </pc:sldMkLst>
        <pc:spChg chg="mod">
          <ac:chgData name="Ugur Uysal" userId="d57be18797cc43e3" providerId="LiveId" clId="{EE523845-64C2-4871-A1E9-6DDE24F2E49A}" dt="2018-10-29T00:54:14.747" v="573" actId="255"/>
          <ac:spMkLst>
            <pc:docMk/>
            <pc:sldMk cId="2959879556" sldId="270"/>
            <ac:spMk id="7" creationId="{BFAF4D15-542C-4445-9549-5B7E20550787}"/>
          </ac:spMkLst>
        </pc:spChg>
      </pc:sldChg>
      <pc:sldChg chg="modSp">
        <pc:chgData name="Ugur Uysal" userId="d57be18797cc43e3" providerId="LiveId" clId="{EE523845-64C2-4871-A1E9-6DDE24F2E49A}" dt="2018-10-29T00:54:23.187" v="574" actId="255"/>
        <pc:sldMkLst>
          <pc:docMk/>
          <pc:sldMk cId="44347771" sldId="271"/>
        </pc:sldMkLst>
        <pc:spChg chg="mod">
          <ac:chgData name="Ugur Uysal" userId="d57be18797cc43e3" providerId="LiveId" clId="{EE523845-64C2-4871-A1E9-6DDE24F2E49A}" dt="2018-10-29T00:54:23.187" v="574" actId="255"/>
          <ac:spMkLst>
            <pc:docMk/>
            <pc:sldMk cId="44347771" sldId="271"/>
            <ac:spMk id="7" creationId="{BFAF4D15-542C-4445-9549-5B7E20550787}"/>
          </ac:spMkLst>
        </pc:spChg>
      </pc:sldChg>
      <pc:sldChg chg="modSp">
        <pc:chgData name="Ugur Uysal" userId="d57be18797cc43e3" providerId="LiveId" clId="{EE523845-64C2-4871-A1E9-6DDE24F2E49A}" dt="2018-10-29T00:54:35.254" v="575" actId="255"/>
        <pc:sldMkLst>
          <pc:docMk/>
          <pc:sldMk cId="446115588" sldId="273"/>
        </pc:sldMkLst>
        <pc:spChg chg="mod">
          <ac:chgData name="Ugur Uysal" userId="d57be18797cc43e3" providerId="LiveId" clId="{EE523845-64C2-4871-A1E9-6DDE24F2E49A}" dt="2018-10-29T00:54:35.254" v="575" actId="255"/>
          <ac:spMkLst>
            <pc:docMk/>
            <pc:sldMk cId="446115588" sldId="273"/>
            <ac:spMk id="7" creationId="{BFAF4D15-542C-4445-9549-5B7E20550787}"/>
          </ac:spMkLst>
        </pc:spChg>
      </pc:sldChg>
      <pc:sldChg chg="modSp">
        <pc:chgData name="Ugur Uysal" userId="d57be18797cc43e3" providerId="LiveId" clId="{EE523845-64C2-4871-A1E9-6DDE24F2E49A}" dt="2018-10-29T00:56:09.813" v="604" actId="255"/>
        <pc:sldMkLst>
          <pc:docMk/>
          <pc:sldMk cId="2086073387" sldId="274"/>
        </pc:sldMkLst>
        <pc:spChg chg="mod">
          <ac:chgData name="Ugur Uysal" userId="d57be18797cc43e3" providerId="LiveId" clId="{EE523845-64C2-4871-A1E9-6DDE24F2E49A}" dt="2018-10-29T00:56:09.813" v="604" actId="255"/>
          <ac:spMkLst>
            <pc:docMk/>
            <pc:sldMk cId="2086073387" sldId="274"/>
            <ac:spMk id="7" creationId="{BFAF4D15-542C-4445-9549-5B7E20550787}"/>
          </ac:spMkLst>
        </pc:spChg>
      </pc:sldChg>
      <pc:sldChg chg="modSp">
        <pc:chgData name="Ugur Uysal" userId="d57be18797cc43e3" providerId="LiveId" clId="{EE523845-64C2-4871-A1E9-6DDE24F2E49A}" dt="2018-10-29T02:33:45.629" v="876" actId="790"/>
        <pc:sldMkLst>
          <pc:docMk/>
          <pc:sldMk cId="3385628665" sldId="275"/>
        </pc:sldMkLst>
        <pc:spChg chg="mod">
          <ac:chgData name="Ugur Uysal" userId="d57be18797cc43e3" providerId="LiveId" clId="{EE523845-64C2-4871-A1E9-6DDE24F2E49A}" dt="2018-10-29T02:33:45.629" v="876" actId="790"/>
          <ac:spMkLst>
            <pc:docMk/>
            <pc:sldMk cId="3385628665" sldId="275"/>
            <ac:spMk id="7" creationId="{BFAF4D15-542C-4445-9549-5B7E20550787}"/>
          </ac:spMkLst>
        </pc:spChg>
      </pc:sldChg>
      <pc:sldChg chg="modSp">
        <pc:chgData name="Ugur Uysal" userId="d57be18797cc43e3" providerId="LiveId" clId="{EE523845-64C2-4871-A1E9-6DDE24F2E49A}" dt="2018-10-29T02:37:07.325" v="934" actId="20577"/>
        <pc:sldMkLst>
          <pc:docMk/>
          <pc:sldMk cId="3376611812" sldId="278"/>
        </pc:sldMkLst>
        <pc:spChg chg="mod">
          <ac:chgData name="Ugur Uysal" userId="d57be18797cc43e3" providerId="LiveId" clId="{EE523845-64C2-4871-A1E9-6DDE24F2E49A}" dt="2018-10-29T02:37:07.325" v="934" actId="20577"/>
          <ac:spMkLst>
            <pc:docMk/>
            <pc:sldMk cId="3376611812" sldId="278"/>
            <ac:spMk id="7" creationId="{BFAF4D15-542C-4445-9549-5B7E20550787}"/>
          </ac:spMkLst>
        </pc:spChg>
      </pc:sldChg>
      <pc:sldChg chg="modSp">
        <pc:chgData name="Ugur Uysal" userId="d57be18797cc43e3" providerId="LiveId" clId="{EE523845-64C2-4871-A1E9-6DDE24F2E49A}" dt="2018-10-30T17:50:26.279" v="1163" actId="14100"/>
        <pc:sldMkLst>
          <pc:docMk/>
          <pc:sldMk cId="2220558152" sldId="279"/>
        </pc:sldMkLst>
        <pc:spChg chg="mod">
          <ac:chgData name="Ugur Uysal" userId="d57be18797cc43e3" providerId="LiveId" clId="{EE523845-64C2-4871-A1E9-6DDE24F2E49A}" dt="2018-10-30T17:50:26.279" v="1163" actId="14100"/>
          <ac:spMkLst>
            <pc:docMk/>
            <pc:sldMk cId="2220558152" sldId="279"/>
            <ac:spMk id="7" creationId="{BFAF4D15-542C-4445-9549-5B7E20550787}"/>
          </ac:spMkLst>
        </pc:spChg>
      </pc:sldChg>
      <pc:sldChg chg="modSp add">
        <pc:chgData name="Ugur Uysal" userId="d57be18797cc43e3" providerId="LiveId" clId="{EE523845-64C2-4871-A1E9-6DDE24F2E49A}" dt="2018-10-29T00:54:48.848" v="576" actId="255"/>
        <pc:sldMkLst>
          <pc:docMk/>
          <pc:sldMk cId="1152948718" sldId="280"/>
        </pc:sldMkLst>
        <pc:spChg chg="mod">
          <ac:chgData name="Ugur Uysal" userId="d57be18797cc43e3" providerId="LiveId" clId="{EE523845-64C2-4871-A1E9-6DDE24F2E49A}" dt="2018-10-28T22:56:32.418" v="219" actId="255"/>
          <ac:spMkLst>
            <pc:docMk/>
            <pc:sldMk cId="1152948718" sldId="280"/>
            <ac:spMk id="2" creationId="{00000000-0000-0000-0000-000000000000}"/>
          </ac:spMkLst>
        </pc:spChg>
        <pc:spChg chg="mod">
          <ac:chgData name="Ugur Uysal" userId="d57be18797cc43e3" providerId="LiveId" clId="{EE523845-64C2-4871-A1E9-6DDE24F2E49A}" dt="2018-10-29T00:54:48.848" v="576" actId="255"/>
          <ac:spMkLst>
            <pc:docMk/>
            <pc:sldMk cId="1152948718" sldId="280"/>
            <ac:spMk id="7" creationId="{BFAF4D15-542C-4445-9549-5B7E20550787}"/>
          </ac:spMkLst>
        </pc:spChg>
      </pc:sldChg>
      <pc:sldChg chg="modSp add modNotesTx">
        <pc:chgData name="Ugur Uysal" userId="d57be18797cc43e3" providerId="LiveId" clId="{EE523845-64C2-4871-A1E9-6DDE24F2E49A}" dt="2018-10-30T19:07:44.337" v="1191" actId="14100"/>
        <pc:sldMkLst>
          <pc:docMk/>
          <pc:sldMk cId="124511265" sldId="281"/>
        </pc:sldMkLst>
        <pc:spChg chg="mod">
          <ac:chgData name="Ugur Uysal" userId="d57be18797cc43e3" providerId="LiveId" clId="{EE523845-64C2-4871-A1E9-6DDE24F2E49A}" dt="2018-10-28T22:57:09.947" v="234" actId="20577"/>
          <ac:spMkLst>
            <pc:docMk/>
            <pc:sldMk cId="124511265" sldId="281"/>
            <ac:spMk id="2" creationId="{00000000-0000-0000-0000-000000000000}"/>
          </ac:spMkLst>
        </pc:spChg>
        <pc:spChg chg="mod">
          <ac:chgData name="Ugur Uysal" userId="d57be18797cc43e3" providerId="LiveId" clId="{EE523845-64C2-4871-A1E9-6DDE24F2E49A}" dt="2018-10-30T19:07:44.337" v="1191" actId="14100"/>
          <ac:spMkLst>
            <pc:docMk/>
            <pc:sldMk cId="124511265" sldId="281"/>
            <ac:spMk id="7" creationId="{BFAF4D15-542C-4445-9549-5B7E20550787}"/>
          </ac:spMkLst>
        </pc:spChg>
      </pc:sldChg>
      <pc:sldChg chg="modSp add">
        <pc:chgData name="Ugur Uysal" userId="d57be18797cc43e3" providerId="LiveId" clId="{EE523845-64C2-4871-A1E9-6DDE24F2E49A}" dt="2018-10-30T19:07:06.978" v="1179" actId="20577"/>
        <pc:sldMkLst>
          <pc:docMk/>
          <pc:sldMk cId="2706838838" sldId="282"/>
        </pc:sldMkLst>
        <pc:spChg chg="mod">
          <ac:chgData name="Ugur Uysal" userId="d57be18797cc43e3" providerId="LiveId" clId="{EE523845-64C2-4871-A1E9-6DDE24F2E49A}" dt="2018-10-28T23:01:48.385" v="289" actId="20577"/>
          <ac:spMkLst>
            <pc:docMk/>
            <pc:sldMk cId="2706838838" sldId="282"/>
            <ac:spMk id="2" creationId="{00000000-0000-0000-0000-000000000000}"/>
          </ac:spMkLst>
        </pc:spChg>
        <pc:spChg chg="mod">
          <ac:chgData name="Ugur Uysal" userId="d57be18797cc43e3" providerId="LiveId" clId="{EE523845-64C2-4871-A1E9-6DDE24F2E49A}" dt="2018-10-30T19:07:06.978" v="1179" actId="20577"/>
          <ac:spMkLst>
            <pc:docMk/>
            <pc:sldMk cId="2706838838" sldId="282"/>
            <ac:spMk id="7" creationId="{BFAF4D15-542C-4445-9549-5B7E205507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12/2/2018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12/2/2018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404891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9488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9253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Single-</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249242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r>
              <a:rPr lang="de-DE" sz="1200" dirty="0">
                <a:latin typeface="Times New Roman" panose="02020603050405020304" pitchFamily="18" charset="0"/>
                <a:cs typeface="Times New Roman" panose="02020603050405020304" pitchFamily="18" charset="0"/>
              </a:rPr>
              <a:t>Video supervised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r>
              <a:rPr lang="de-DE" sz="1200" b="1" dirty="0">
                <a:solidFill>
                  <a:srgbClr val="FFCA29"/>
                </a:solidFill>
                <a:latin typeface="Helvetica" charset="0"/>
                <a:cs typeface="Helvetica" charset="0"/>
              </a:rPr>
              <a:t>Multi-</a:t>
            </a:r>
            <a:r>
              <a:rPr lang="de-DE" sz="1200" b="1" dirty="0" err="1">
                <a:solidFill>
                  <a:srgbClr val="FFCA29"/>
                </a:solidFill>
                <a:latin typeface="Helvetica" charset="0"/>
                <a:cs typeface="Helvetica" charset="0"/>
              </a:rPr>
              <a:t>Drone</a:t>
            </a:r>
            <a:r>
              <a:rPr lang="de-DE" sz="1200" b="1" dirty="0">
                <a:solidFill>
                  <a:srgbClr val="FFCA29"/>
                </a:solidFill>
                <a:latin typeface="Helvetica" charset="0"/>
                <a:cs typeface="Helvetica" charset="0"/>
              </a:rPr>
              <a:t> </a:t>
            </a:r>
            <a:r>
              <a:rPr lang="de-DE" sz="1200" b="1" dirty="0" err="1">
                <a:solidFill>
                  <a:srgbClr val="FFCA29"/>
                </a:solidFill>
                <a:latin typeface="Helvetica" charset="0"/>
                <a:cs typeface="Helvetica" charset="0"/>
              </a:rPr>
              <a:t>control</a:t>
            </a:r>
            <a:endParaRPr lang="de-DE"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4664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48524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52634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2717207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30298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If we had 1-2 more semesters we would continue our experiments to answer Hypothesis 3: The use of autonomous systems could extend the range of military operations. We would focus on new military capabilities like operations in denied areas (extremely hostile operational environments) with autonomous systems. With additional experiments with a focus on the cognitive workload, we would try to find out to which extend human users could supervise various amount amounts of autonomous systems in various complex scenarios. Furthermore, we would try to improve the effectiveness of the drone-swarms by implementing AI techniques like Reinforcement Learning and Machine Learning techniques for precise classification of hostile vehicles.</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2087379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1233765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study addresses the validity of human-autonomy teaming on the battlefield in the near future. The purpose of this exploratory research is to create a framework using ArmA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ArmA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ArmA 3.</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283066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20</a:t>
            </a:fld>
            <a:endParaRPr lang="en-US"/>
          </a:p>
        </p:txBody>
      </p:sp>
    </p:spTree>
    <p:extLst>
      <p:ext uri="{BB962C8B-B14F-4D97-AF65-F5344CB8AC3E}">
        <p14:creationId xmlns:p14="http://schemas.microsoft.com/office/powerpoint/2010/main" val="4123416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visit our GitHub </a:t>
            </a:r>
            <a:r>
              <a:rPr lang="de-DE" b="1" dirty="0" err="1"/>
              <a:t>repo</a:t>
            </a:r>
            <a:r>
              <a:rPr lang="de-DE" b="1" dirty="0"/>
              <a:t> </a:t>
            </a:r>
            <a:r>
              <a:rPr lang="en-US" dirty="0"/>
              <a:t>for further information</a:t>
            </a:r>
            <a:endParaRPr lang="de-DE" b="1" dirty="0"/>
          </a:p>
          <a:p>
            <a:r>
              <a:rPr lang="en-US" dirty="0"/>
              <a:t>https://github.com/jedioutcast55/project_template</a:t>
            </a:r>
          </a:p>
        </p:txBody>
      </p:sp>
      <p:sp>
        <p:nvSpPr>
          <p:cNvPr id="4" name="Foliennummernplatzhalter 3"/>
          <p:cNvSpPr>
            <a:spLocks noGrp="1"/>
          </p:cNvSpPr>
          <p:nvPr>
            <p:ph type="sldNum" sz="quarter" idx="5"/>
          </p:nvPr>
        </p:nvSpPr>
        <p:spPr/>
        <p:txBody>
          <a:bodyPr/>
          <a:lstStyle/>
          <a:p>
            <a:fld id="{BF01AEB7-DF1E-074E-AD3C-BD912806E15D}" type="slidenum">
              <a:rPr lang="en-US" smtClean="0"/>
              <a:t>21</a:t>
            </a:fld>
            <a:endParaRPr lang="en-US"/>
          </a:p>
        </p:txBody>
      </p:sp>
    </p:spTree>
    <p:extLst>
      <p:ext uri="{BB962C8B-B14F-4D97-AF65-F5344CB8AC3E}">
        <p14:creationId xmlns:p14="http://schemas.microsoft.com/office/powerpoint/2010/main" val="1357288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22</a:t>
            </a:fld>
            <a:endParaRPr lang="en-US"/>
          </a:p>
        </p:txBody>
      </p:sp>
    </p:spTree>
    <p:extLst>
      <p:ext uri="{BB962C8B-B14F-4D97-AF65-F5344CB8AC3E}">
        <p14:creationId xmlns:p14="http://schemas.microsoft.com/office/powerpoint/2010/main" val="10449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Video UCAV Landing Simulation</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2639183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5292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09180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79803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4013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73367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16703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76912" y="4925990"/>
            <a:ext cx="551738" cy="210906"/>
          </a:xfrm>
          <a:prstGeom prst="rect">
            <a:avLst/>
          </a:prstGeom>
        </p:spPr>
        <p:txBody>
          <a:bodyPr/>
          <a:lstStyle>
            <a:lvl1pPr algn="l">
              <a:defRPr/>
            </a:lvl1pPr>
          </a:lstStyle>
          <a:p>
            <a:fld id="{D0B5CDF8-54D5-6043-A52E-76818AC5EAB8}" type="slidenum">
              <a:rPr lang="en-US" smtClean="0"/>
              <a:pPr/>
              <a:t>‹#›</a:t>
            </a:fld>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5" name="Footer Placeholder 4"/>
          <p:cNvSpPr>
            <a:spLocks noGrp="1"/>
          </p:cNvSpPr>
          <p:nvPr>
            <p:ph type="ftr" sz="quarter" idx="11"/>
          </p:nvPr>
        </p:nvSpPr>
        <p:spPr>
          <a:xfrm>
            <a:off x="628650" y="4885441"/>
            <a:ext cx="4909025" cy="155666"/>
          </a:xfrm>
          <a:prstGeom prst="rect">
            <a:avLst/>
          </a:prstGeom>
        </p:spPr>
        <p:txBody>
          <a:bodyPr/>
          <a:lstStyle/>
          <a:p>
            <a:endParaRPr lang="en-US"/>
          </a:p>
        </p:txBody>
      </p:sp>
      <p:sp>
        <p:nvSpPr>
          <p:cNvPr id="6" name="Slide Number Placeholder 5"/>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8" name="Footer Placeholder 7"/>
          <p:cNvSpPr>
            <a:spLocks noGrp="1"/>
          </p:cNvSpPr>
          <p:nvPr>
            <p:ph type="ftr" sz="quarter" idx="11"/>
          </p:nvPr>
        </p:nvSpPr>
        <p:spPr>
          <a:xfrm>
            <a:off x="628650" y="4885441"/>
            <a:ext cx="4909025" cy="155666"/>
          </a:xfrm>
          <a:prstGeom prst="rect">
            <a:avLst/>
          </a:prstGeom>
        </p:spPr>
        <p:txBody>
          <a:bodyPr/>
          <a:lstStyle/>
          <a:p>
            <a:endParaRPr lang="en-US"/>
          </a:p>
        </p:txBody>
      </p:sp>
      <p:sp>
        <p:nvSpPr>
          <p:cNvPr id="9" name="Slide Number Placeholder 8"/>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dirty="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3" name="Footer Placeholder 2"/>
          <p:cNvSpPr>
            <a:spLocks noGrp="1"/>
          </p:cNvSpPr>
          <p:nvPr>
            <p:ph type="ftr" sz="quarter" idx="11"/>
          </p:nvPr>
        </p:nvSpPr>
        <p:spPr>
          <a:xfrm>
            <a:off x="628650" y="4885441"/>
            <a:ext cx="4909025" cy="155666"/>
          </a:xfrm>
          <a:prstGeom prst="rect">
            <a:avLst/>
          </a:prstGeom>
        </p:spPr>
        <p:txBody>
          <a:bodyPr/>
          <a:lstStyle/>
          <a:p>
            <a:endParaRPr lang="en-US"/>
          </a:p>
        </p:txBody>
      </p:sp>
      <p:sp>
        <p:nvSpPr>
          <p:cNvPr id="4" name="Slide Number Placeholder 3"/>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25989"/>
            <a:ext cx="1914368" cy="204692"/>
          </a:xfrm>
          <a:prstGeom prst="rect">
            <a:avLst/>
          </a:prstGeom>
        </p:spPr>
        <p:txBody>
          <a:bodyPr/>
          <a:lstStyle/>
          <a:p>
            <a:fld id="{05F0F182-A738-D344-AD4C-0014E2FCF0E4}" type="datetimeFigureOut">
              <a:rPr lang="en-US" smtClean="0"/>
              <a:t>12/2/2018</a:t>
            </a:fld>
            <a:endParaRPr lang="en-US"/>
          </a:p>
        </p:txBody>
      </p:sp>
      <p:sp>
        <p:nvSpPr>
          <p:cNvPr id="6" name="Footer Placeholder 5"/>
          <p:cNvSpPr>
            <a:spLocks noGrp="1"/>
          </p:cNvSpPr>
          <p:nvPr>
            <p:ph type="ftr" sz="quarter" idx="11"/>
          </p:nvPr>
        </p:nvSpPr>
        <p:spPr>
          <a:xfrm>
            <a:off x="628650" y="4885441"/>
            <a:ext cx="4909025" cy="155666"/>
          </a:xfrm>
          <a:prstGeom prst="rect">
            <a:avLst/>
          </a:prstGeom>
        </p:spPr>
        <p:txBody>
          <a:bodyPr/>
          <a:lstStyle/>
          <a:p>
            <a:endParaRPr lang="en-US"/>
          </a:p>
        </p:txBody>
      </p:sp>
      <p:sp>
        <p:nvSpPr>
          <p:cNvPr id="7" name="Slide Number Placeholder 6"/>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rma3.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KmAmXP7uBw&amp;feature=youtu.b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youtube.com/watch?v=I5x88eliCMw&amp;feature=youtu.b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Squmz5BZv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youtube.com/watch?v=YDD9rnlW4k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github.com/jedioutcast55/project_template"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hyperlink" Target="https://ieeexplore.ieee.org/document/7988854/" TargetMode="External"/><Relationship Id="rId13" Type="http://schemas.openxmlformats.org/officeDocument/2006/relationships/hyperlink" Target="https://www.independent.co.uk/news/science/stephen-hawking-transcendence-looks-at-the-implications-of-artificial-intelligence-but-are-we-taking-9313474.html" TargetMode="External"/><Relationship Id="rId18" Type="http://schemas.openxmlformats.org/officeDocument/2006/relationships/hyperlink" Target="https://www.tandfonline.com/doi/full/10.1080/00140139.2010.489969" TargetMode="External"/><Relationship Id="rId3" Type="http://schemas.openxmlformats.org/officeDocument/2006/relationships/hyperlink" Target="https://ieeexplore.ieee.org/document/6697830/" TargetMode="External"/><Relationship Id="rId21" Type="http://schemas.openxmlformats.org/officeDocument/2006/relationships/hyperlink" Target="http://journals.sagepub.com/doi/abs/10.1177/1046878106289089" TargetMode="External"/><Relationship Id="rId7" Type="http://schemas.openxmlformats.org/officeDocument/2006/relationships/hyperlink" Target="https://us.sagepub.com/en-us/nam/research-design/book255675" TargetMode="External"/><Relationship Id="rId12" Type="http://schemas.openxmlformats.org/officeDocument/2006/relationships/hyperlink" Target="https://link.springer.com/chapter/10.1007/978-3-319-60384-1_29" TargetMode="External"/><Relationship Id="rId17"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2" Type="http://schemas.openxmlformats.org/officeDocument/2006/relationships/notesSlide" Target="../notesSlides/notesSlide22.xml"/><Relationship Id="rId16" Type="http://schemas.openxmlformats.org/officeDocument/2006/relationships/hyperlink" Target="https://ieeexplore.ieee.org/document/8396747/" TargetMode="External"/><Relationship Id="rId20" Type="http://schemas.openxmlformats.org/officeDocument/2006/relationships/hyperlink" Target="https://heinonline.org/HOL/LandingPage?handle=hein.journals/yaljoina12&amp;div=12&amp;id=&amp;page=" TargetMode="External"/><Relationship Id="rId1" Type="http://schemas.openxmlformats.org/officeDocument/2006/relationships/slideLayout" Target="../slideLayouts/slideLayout6.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nato.int/docu/review/2017/also-in-2017/autonomous-military-drones-no-longer-science-fiction/en/index.htm"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in.reuters.com/article/japan-ageing-military-recruits/ageing-japan-military-recruiters-struggle-as-applicant-pool-dries-up-idINKCN1LZ146"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s://edoras.sdsu.edu/~vinge/misc/singularity.html"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www.hsdl.org/?view&amp;did=794641" TargetMode="External"/><Relationship Id="rId14" Type="http://schemas.openxmlformats.org/officeDocument/2006/relationships/hyperlink" Target="https://www.crcpress.com/Artificial-Intelligence-for-Games/Millington-Millington-Funge/p/book/9780123747310" TargetMode="External"/><Relationship Id="rId22" Type="http://schemas.openxmlformats.org/officeDocument/2006/relationships/hyperlink" Target="https://www.youtube.com/watch?v=Rc2k6G8LuqY"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file:///C:\Users\Ugur\OneDrive\Studium%20UCF\GitHub\project_template\Project%20Review%20and%20Feedback\Video%201%20and%202%20-%20%20Drones%20Complete%20Carrier-based%20Arrested%20Landing.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3vW2kUt7PLQ&amp;feature=youtu.be" TargetMode="External"/><Relationship Id="rId4" Type="http://schemas.openxmlformats.org/officeDocument/2006/relationships/hyperlink" Target="https://www.youtube.com/watch?v=Rc2k6G8Luq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6B9219A-C8BC-4437-9DAA-E756482D3A32}"/>
              </a:ext>
            </a:extLst>
          </p:cNvPr>
          <p:cNvPicPr>
            <a:picLocks noChangeAspect="1"/>
          </p:cNvPicPr>
          <p:nvPr/>
        </p:nvPicPr>
        <p:blipFill rotWithShape="1">
          <a:blip r:embed="rId3"/>
          <a:srcRect l="3556" r="1" b="1"/>
          <a:stretch/>
        </p:blipFill>
        <p:spPr>
          <a:xfrm>
            <a:off x="20" y="10"/>
            <a:ext cx="9143980" cy="5143490"/>
          </a:xfrm>
          <a:prstGeom prst="rect">
            <a:avLst/>
          </a:prstGeom>
        </p:spPr>
      </p:pic>
      <p:sp>
        <p:nvSpPr>
          <p:cNvPr id="30"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 y="3872868"/>
            <a:ext cx="8916556" cy="813431"/>
          </a:xfrm>
        </p:spPr>
        <p:txBody>
          <a:bodyPr vert="horz" lIns="91440" tIns="45720" rIns="91440" bIns="45720" rtlCol="0" anchor="ctr">
            <a:normAutofit/>
          </a:bodyPr>
          <a:lstStyle/>
          <a:p>
            <a:pPr defTabSz="914400"/>
            <a:r>
              <a:rPr lang="en-US" sz="1700" b="1" dirty="0">
                <a:solidFill>
                  <a:schemeClr val="tx1">
                    <a:lumMod val="85000"/>
                    <a:lumOff val="15000"/>
                  </a:schemeClr>
                </a:solidFill>
                <a:latin typeface="+mj-lt"/>
                <a:ea typeface="+mj-ea"/>
                <a:cs typeface="+mj-cs"/>
              </a:rPr>
              <a:t>IDS 6916 – Simulation Research Methods &amp; Practicum – </a:t>
            </a:r>
            <a:r>
              <a:rPr lang="de-DE" sz="1700" b="1" dirty="0">
                <a:solidFill>
                  <a:schemeClr val="tx1">
                    <a:lumMod val="85000"/>
                    <a:lumOff val="15000"/>
                  </a:schemeClr>
                </a:solidFill>
                <a:latin typeface="+mj-lt"/>
                <a:ea typeface="+mj-ea"/>
                <a:cs typeface="+mj-cs"/>
              </a:rPr>
              <a:t>FINAL PROJECT PRESENTATION</a:t>
            </a:r>
            <a:br>
              <a:rPr lang="en-US" sz="1700" b="1" dirty="0">
                <a:solidFill>
                  <a:schemeClr val="tx1">
                    <a:lumMod val="85000"/>
                    <a:lumOff val="15000"/>
                  </a:schemeClr>
                </a:solidFill>
                <a:latin typeface="+mj-lt"/>
                <a:ea typeface="+mj-ea"/>
                <a:cs typeface="+mj-cs"/>
              </a:rPr>
            </a:br>
            <a:r>
              <a:rPr lang="en-US" sz="1700" b="1" dirty="0">
                <a:solidFill>
                  <a:schemeClr val="tx1">
                    <a:lumMod val="85000"/>
                    <a:lumOff val="15000"/>
                  </a:schemeClr>
                </a:solidFill>
                <a:latin typeface="+mj-lt"/>
                <a:ea typeface="+mj-ea"/>
                <a:cs typeface="+mj-cs"/>
                <a:sym typeface="Times New Roman"/>
              </a:rPr>
              <a:t>CABRERA, Roberto &amp; UYSAL, Ugur - </a:t>
            </a:r>
            <a:r>
              <a:rPr lang="en-US" sz="1800" b="1" dirty="0">
                <a:solidFill>
                  <a:srgbClr val="FFCA29"/>
                </a:solidFill>
                <a:latin typeface="Helvetica" charset="0"/>
                <a:cs typeface="Helvetica" charset="0"/>
              </a:rPr>
              <a:t>HUMAN-ASSISTED WEAPON SYSTEMS</a:t>
            </a:r>
          </a:p>
        </p:txBody>
      </p:sp>
      <p:cxnSp>
        <p:nvCxnSpPr>
          <p:cNvPr id="31"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10" name="Textfeld 9">
            <a:extLst>
              <a:ext uri="{FF2B5EF4-FFF2-40B4-BE49-F238E27FC236}">
                <a16:creationId xmlns:a16="http://schemas.microsoft.com/office/drawing/2014/main" id="{3B32E61C-F9C9-4382-A0F4-4CAD1D628635}"/>
              </a:ext>
            </a:extLst>
          </p:cNvPr>
          <p:cNvSpPr txBox="1"/>
          <p:nvPr/>
        </p:nvSpPr>
        <p:spPr>
          <a:xfrm>
            <a:off x="1" y="4850607"/>
            <a:ext cx="1906292" cy="276999"/>
          </a:xfrm>
          <a:prstGeom prst="rect">
            <a:avLst/>
          </a:prstGeom>
          <a:noFill/>
        </p:spPr>
        <p:txBody>
          <a:bodyPr wrap="square" rtlCol="0">
            <a:spAutoFit/>
          </a:bodyPr>
          <a:lstStyle/>
          <a:p>
            <a:r>
              <a:rPr lang="en-US" sz="1200" dirty="0"/>
              <a:t>ArmA 3 in game screenshot</a:t>
            </a:r>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Quantitative Research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31439"/>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en-US" sz="2200" b="1" dirty="0">
                <a:solidFill>
                  <a:srgbClr val="FFCA29"/>
                </a:solidFill>
                <a:latin typeface="Helvetica" charset="0"/>
                <a:cs typeface="Helvetica" charset="0"/>
              </a:rPr>
              <a:t>Central question: </a:t>
            </a:r>
            <a:r>
              <a:rPr lang="en-US" sz="2200" dirty="0"/>
              <a:t>Does the use of autonomous systems have positive effects on military capabilities?</a:t>
            </a:r>
          </a:p>
          <a:p>
            <a:pPr marL="0" indent="0">
              <a:buNone/>
              <a:defRPr/>
            </a:pPr>
            <a:endParaRPr lang="en-US" sz="1200" dirty="0"/>
          </a:p>
          <a:p>
            <a:pPr>
              <a:lnSpc>
                <a:spcPct val="100000"/>
              </a:lnSpc>
              <a:spcBef>
                <a:spcPts val="0"/>
              </a:spcBef>
              <a:defRPr/>
            </a:pPr>
            <a:r>
              <a:rPr lang="en-US" sz="2200" b="1" dirty="0">
                <a:solidFill>
                  <a:srgbClr val="FFCA29"/>
                </a:solidFill>
                <a:latin typeface="Helvetica" charset="0"/>
                <a:cs typeface="Helvetica" charset="0"/>
              </a:rPr>
              <a:t>Hypothesis 1:</a:t>
            </a:r>
            <a:r>
              <a:rPr lang="en-US" sz="2200" dirty="0"/>
              <a:t> Unmanned Systems can be operated autonomously with the same reliability as Human-operated once in a virtual military scenario.</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2:</a:t>
            </a:r>
            <a:r>
              <a:rPr lang="en-US" sz="2200" dirty="0"/>
              <a:t> By using autonomous systems, military missions can be conducted with less human personnel.</a:t>
            </a:r>
          </a:p>
          <a:p>
            <a:pPr lvl="1">
              <a:lnSpc>
                <a:spcPct val="100000"/>
              </a:lnSpc>
              <a:spcBef>
                <a:spcPts val="0"/>
              </a:spcBef>
              <a:defRPr/>
            </a:pPr>
            <a:endParaRPr lang="en-US" sz="1200" b="1" dirty="0">
              <a:solidFill>
                <a:srgbClr val="FFCA29"/>
              </a:solidFill>
              <a:latin typeface="Helvetica" charset="0"/>
              <a:cs typeface="Helvetica" charset="0"/>
            </a:endParaRPr>
          </a:p>
          <a:p>
            <a:pPr lvl="1">
              <a:lnSpc>
                <a:spcPct val="100000"/>
              </a:lnSpc>
              <a:spcBef>
                <a:spcPts val="0"/>
              </a:spcBef>
              <a:defRPr/>
            </a:pPr>
            <a:r>
              <a:rPr lang="en-US" sz="2200" b="1" dirty="0">
                <a:solidFill>
                  <a:srgbClr val="FFCA29"/>
                </a:solidFill>
                <a:latin typeface="Helvetica" charset="0"/>
                <a:cs typeface="Helvetica" charset="0"/>
              </a:rPr>
              <a:t>Hypothesis 3:</a:t>
            </a:r>
            <a:r>
              <a:rPr lang="en-US" sz="2200" dirty="0"/>
              <a:t> The use of autonomous systems could extend the range of military operations.</a:t>
            </a:r>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0860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11</a:t>
            </a:fld>
            <a:endParaRPr lang="en-US" dirty="0"/>
          </a:p>
        </p:txBody>
      </p:sp>
      <p:sp>
        <p:nvSpPr>
          <p:cNvPr id="2" name="Title 1"/>
          <p:cNvSpPr>
            <a:spLocks noGrp="1"/>
          </p:cNvSpPr>
          <p:nvPr>
            <p:ph type="title" idx="4294967295"/>
          </p:nvPr>
        </p:nvSpPr>
        <p:spPr>
          <a:xfrm>
            <a:off x="301450" y="273844"/>
            <a:ext cx="7597410" cy="1071563"/>
          </a:xfrm>
        </p:spPr>
        <p:txBody>
          <a:bodyPr anchor="t">
            <a:noAutofit/>
          </a:bodyPr>
          <a:lstStyle/>
          <a:p>
            <a:pPr lvl="0"/>
            <a:r>
              <a:rPr lang="en-US" sz="3200" b="1" dirty="0">
                <a:latin typeface="Helvetica" charset="0"/>
                <a:cs typeface="Helvetica" charset="0"/>
                <a:sym typeface="Times"/>
              </a:rPr>
              <a:t>Framework / </a:t>
            </a:r>
            <a:r>
              <a:rPr lang="en-US" sz="3200" b="1" dirty="0"/>
              <a:t>experimental study </a:t>
            </a:r>
            <a:r>
              <a:rPr lang="en-US" sz="3200" b="1" dirty="0">
                <a:latin typeface="Helvetica" charset="0"/>
                <a:cs typeface="Helvetica" charset="0"/>
                <a:sym typeface="Times"/>
              </a:rPr>
              <a:t>setup </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8347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Bef>
                <a:spcPts val="0"/>
              </a:spcBef>
              <a:defRPr/>
            </a:pPr>
            <a:r>
              <a:rPr lang="en-US" sz="2200" dirty="0"/>
              <a:t>Participants</a:t>
            </a:r>
            <a:r>
              <a:rPr lang="de-DE" sz="2200" dirty="0"/>
              <a:t>: Group4</a:t>
            </a:r>
          </a:p>
          <a:p>
            <a:pPr>
              <a:lnSpc>
                <a:spcPct val="150000"/>
              </a:lnSpc>
              <a:spcBef>
                <a:spcPts val="0"/>
              </a:spcBef>
              <a:defRPr/>
            </a:pPr>
            <a:r>
              <a:rPr lang="de-DE" sz="2200" dirty="0"/>
              <a:t>Independent variables (…): </a:t>
            </a:r>
          </a:p>
          <a:p>
            <a:pPr marL="514350" lvl="2">
              <a:lnSpc>
                <a:spcPct val="100000"/>
              </a:lnSpc>
              <a:spcBef>
                <a:spcPts val="0"/>
              </a:spcBef>
              <a:defRPr/>
            </a:pPr>
            <a:r>
              <a:rPr lang="en-US" sz="2200" dirty="0"/>
              <a:t>Level of autonomy {</a:t>
            </a:r>
            <a:r>
              <a:rPr lang="en-US" sz="2200" b="1" dirty="0">
                <a:solidFill>
                  <a:srgbClr val="FFCA29"/>
                </a:solidFill>
                <a:latin typeface="Helvetica" charset="0"/>
                <a:cs typeface="Helvetica" charset="0"/>
              </a:rPr>
              <a:t>semi- / supervised-autonomous</a:t>
            </a:r>
            <a:r>
              <a:rPr lang="en-US" sz="2200" dirty="0"/>
              <a:t>}</a:t>
            </a:r>
          </a:p>
          <a:p>
            <a:pPr marL="514350" lvl="2">
              <a:lnSpc>
                <a:spcPct val="100000"/>
              </a:lnSpc>
              <a:spcBef>
                <a:spcPts val="0"/>
              </a:spcBef>
              <a:defRPr/>
            </a:pPr>
            <a:r>
              <a:rPr lang="en-US" sz="2200" dirty="0"/>
              <a:t>Amount of targets {1..n}</a:t>
            </a:r>
          </a:p>
          <a:p>
            <a:pPr marL="514350" lvl="2">
              <a:lnSpc>
                <a:spcPct val="100000"/>
              </a:lnSpc>
              <a:spcBef>
                <a:spcPts val="0"/>
              </a:spcBef>
              <a:defRPr/>
            </a:pPr>
            <a:r>
              <a:rPr lang="en-US" sz="2200" dirty="0"/>
              <a:t>Amount of UCAV (Unmanned</a:t>
            </a:r>
            <a:r>
              <a:rPr lang="de-DE" sz="2200" dirty="0"/>
              <a:t> Combat Aerial </a:t>
            </a:r>
            <a:r>
              <a:rPr lang="de-DE" sz="2200" dirty="0" err="1"/>
              <a:t>Vehicles</a:t>
            </a:r>
            <a:r>
              <a:rPr lang="de-DE" sz="2200" dirty="0"/>
              <a:t>)</a:t>
            </a:r>
            <a:r>
              <a:rPr lang="en-US" sz="2200" dirty="0"/>
              <a:t> {1..n}</a:t>
            </a:r>
          </a:p>
          <a:p>
            <a:pPr marL="171450" lvl="1">
              <a:lnSpc>
                <a:spcPct val="150000"/>
              </a:lnSpc>
              <a:spcBef>
                <a:spcPts val="0"/>
              </a:spcBef>
              <a:defRPr/>
            </a:pPr>
            <a:r>
              <a:rPr lang="de-DE" sz="2200" dirty="0" err="1"/>
              <a:t>Dependent</a:t>
            </a:r>
            <a:r>
              <a:rPr lang="de-DE" sz="2200" dirty="0"/>
              <a:t> variables (…):</a:t>
            </a:r>
          </a:p>
          <a:p>
            <a:pPr marL="514350" lvl="2">
              <a:lnSpc>
                <a:spcPct val="100000"/>
              </a:lnSpc>
              <a:spcBef>
                <a:spcPts val="0"/>
              </a:spcBef>
              <a:defRPr/>
            </a:pPr>
            <a:r>
              <a:rPr lang="de-DE" sz="2200" dirty="0" err="1"/>
              <a:t>Amount</a:t>
            </a:r>
            <a:r>
              <a:rPr lang="de-DE" sz="2200" dirty="0"/>
              <a:t> </a:t>
            </a:r>
            <a:r>
              <a:rPr lang="de-DE" sz="2200" dirty="0" err="1"/>
              <a:t>of</a:t>
            </a:r>
            <a:r>
              <a:rPr lang="de-DE" sz="2200" dirty="0"/>
              <a:t> </a:t>
            </a:r>
            <a:r>
              <a:rPr lang="de-DE" sz="2200" dirty="0" err="1"/>
              <a:t>destroyed</a:t>
            </a:r>
            <a:r>
              <a:rPr lang="de-DE" sz="2200" dirty="0"/>
              <a:t> </a:t>
            </a:r>
            <a:r>
              <a:rPr lang="de-DE" sz="2200" dirty="0" err="1"/>
              <a:t>targets</a:t>
            </a:r>
            <a:endParaRPr lang="de-DE" sz="2200" dirty="0"/>
          </a:p>
          <a:p>
            <a:pPr marL="514350" lvl="2">
              <a:lnSpc>
                <a:spcPct val="100000"/>
              </a:lnSpc>
              <a:spcBef>
                <a:spcPts val="0"/>
              </a:spcBef>
              <a:defRPr/>
            </a:pPr>
            <a:r>
              <a:rPr lang="en-US" sz="2200" dirty="0"/>
              <a:t>Amount of UCAV at the end of the mission</a:t>
            </a:r>
          </a:p>
          <a:p>
            <a:pPr marL="514350" lvl="2">
              <a:lnSpc>
                <a:spcPct val="100000"/>
              </a:lnSpc>
              <a:spcBef>
                <a:spcPts val="0"/>
              </a:spcBef>
              <a:defRPr/>
            </a:pPr>
            <a:r>
              <a:rPr lang="de-DE" sz="2200" dirty="0"/>
              <a:t>Mission Time</a:t>
            </a:r>
          </a:p>
          <a:p>
            <a:pPr marL="171450" lvl="1">
              <a:lnSpc>
                <a:spcPct val="150000"/>
              </a:lnSpc>
              <a:spcBef>
                <a:spcPts val="0"/>
              </a:spcBef>
              <a:defRPr/>
            </a:pPr>
            <a:r>
              <a:rPr lang="de-DE" sz="2200" dirty="0"/>
              <a:t>Instrumentation and Materials: </a:t>
            </a:r>
            <a:r>
              <a:rPr lang="en-US" sz="2200"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ArmA</a:t>
            </a:r>
            <a:r>
              <a:rPr lang="en-US" sz="2200"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3</a:t>
            </a:r>
            <a:r>
              <a:rPr lang="en-US" sz="2200" dirty="0"/>
              <a:t> Version 1.84</a:t>
            </a:r>
          </a:p>
          <a:p>
            <a:pPr lvl="1">
              <a:lnSpc>
                <a:spcPct val="100000"/>
              </a:lnSpc>
              <a:spcBef>
                <a:spcPts val="0"/>
              </a:spcBef>
              <a:defRPr/>
            </a:pPr>
            <a:endParaRPr lang="en-US" sz="2100" dirty="0"/>
          </a:p>
        </p:txBody>
      </p:sp>
    </p:spTree>
    <p:extLst>
      <p:ext uri="{BB962C8B-B14F-4D97-AF65-F5344CB8AC3E}">
        <p14:creationId xmlns:p14="http://schemas.microsoft.com/office/powerpoint/2010/main" val="338562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12</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1</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1</a:t>
            </a:r>
            <a:r>
              <a:rPr lang="de-DE" sz="2200" b="1" dirty="0">
                <a:solidFill>
                  <a:srgbClr val="FFCA29"/>
                </a:solidFill>
                <a:latin typeface="Helvetica" charset="0"/>
                <a:cs typeface="Helvetica" charset="0"/>
              </a:rPr>
              <a:t> „Single-</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5285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13</a:t>
            </a:fld>
            <a:endParaRPr lang="en-US" dirty="0"/>
          </a:p>
        </p:txBody>
      </p:sp>
      <p:sp>
        <p:nvSpPr>
          <p:cNvPr id="2" name="Title 1"/>
          <p:cNvSpPr>
            <a:spLocks noGrp="1"/>
          </p:cNvSpPr>
          <p:nvPr>
            <p:ph type="title" idx="4294967295"/>
          </p:nvPr>
        </p:nvSpPr>
        <p:spPr>
          <a:xfrm>
            <a:off x="301450" y="273844"/>
            <a:ext cx="7753052" cy="1071563"/>
          </a:xfrm>
        </p:spPr>
        <p:txBody>
          <a:bodyPr anchor="t">
            <a:noAutofit/>
          </a:bodyPr>
          <a:lstStyle/>
          <a:p>
            <a:r>
              <a:rPr lang="en-US" sz="3200" b="1" dirty="0"/>
              <a:t>Experimental Procedures Hypothesis 2</a:t>
            </a: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64703"/>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buFont typeface="Arial" panose="020B0604020202020204" pitchFamily="34" charset="0"/>
              <a:buAutoNum type="arabicPeriod"/>
            </a:pPr>
            <a:r>
              <a:rPr lang="en-US" sz="2200" dirty="0"/>
              <a:t>Setting up Scenario </a:t>
            </a:r>
            <a:r>
              <a:rPr lang="de-DE" sz="2200" dirty="0"/>
              <a:t>2</a:t>
            </a:r>
            <a:r>
              <a:rPr lang="de-DE" sz="2200" b="1" dirty="0">
                <a:solidFill>
                  <a:srgbClr val="FFCA29"/>
                </a:solidFill>
                <a:latin typeface="Helvetica" charset="0"/>
                <a:cs typeface="Helvetica" charset="0"/>
              </a:rPr>
              <a:t> „Multi-</a:t>
            </a:r>
            <a:r>
              <a:rPr lang="de-DE" sz="2200" b="1" dirty="0" err="1">
                <a:solidFill>
                  <a:srgbClr val="FFCA29"/>
                </a:solidFill>
                <a:latin typeface="Helvetica" charset="0"/>
                <a:cs typeface="Helvetica" charset="0"/>
              </a:rPr>
              <a:t>Drone</a:t>
            </a:r>
            <a:r>
              <a:rPr lang="de-DE" sz="2200" b="1" dirty="0">
                <a:solidFill>
                  <a:srgbClr val="FFCA29"/>
                </a:solidFill>
                <a:latin typeface="Helvetica" charset="0"/>
                <a:cs typeface="Helvetica" charset="0"/>
              </a:rPr>
              <a:t> </a:t>
            </a:r>
            <a:r>
              <a:rPr lang="de-DE" sz="2200" b="1" dirty="0" err="1">
                <a:solidFill>
                  <a:srgbClr val="FFCA29"/>
                </a:solidFill>
                <a:latin typeface="Helvetica" charset="0"/>
                <a:cs typeface="Helvetica" charset="0"/>
              </a:rPr>
              <a:t>control</a:t>
            </a:r>
            <a:r>
              <a:rPr lang="de-DE" sz="2200" b="1" dirty="0">
                <a:solidFill>
                  <a:srgbClr val="FFCA29"/>
                </a:solidFill>
                <a:latin typeface="Helvetica" charset="0"/>
                <a:cs typeface="Helvetica" charset="0"/>
              </a:rPr>
              <a:t>“ </a:t>
            </a:r>
            <a:r>
              <a:rPr lang="en-US" sz="2200" dirty="0"/>
              <a:t>according to   the independent variables.</a:t>
            </a:r>
          </a:p>
          <a:p>
            <a:pPr marL="342900" indent="-342900">
              <a:lnSpc>
                <a:spcPct val="100000"/>
              </a:lnSpc>
              <a:buFont typeface="Arial" panose="020B0604020202020204" pitchFamily="34" charset="0"/>
              <a:buAutoNum type="arabicPeriod"/>
            </a:pPr>
            <a:endParaRPr lang="en-US" sz="1200" dirty="0"/>
          </a:p>
          <a:p>
            <a:pPr marL="0" indent="0">
              <a:lnSpc>
                <a:spcPct val="100000"/>
              </a:lnSpc>
              <a:buNone/>
            </a:pPr>
            <a:r>
              <a:rPr lang="en-US" sz="2200" dirty="0"/>
              <a:t>2. Conducting Simulation experiments (30 runs each)</a:t>
            </a:r>
            <a:r>
              <a:rPr lang="de-DE" sz="2200" dirty="0"/>
              <a:t>:</a:t>
            </a:r>
            <a:endParaRPr lang="en-US" sz="2200" dirty="0"/>
          </a:p>
          <a:p>
            <a:pPr>
              <a:lnSpc>
                <a:spcPct val="100000"/>
              </a:lnSpc>
            </a:pPr>
            <a:r>
              <a:rPr lang="de-DE" sz="2200" dirty="0"/>
              <a:t>A: </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semi-</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operation</a:t>
            </a:r>
            <a:r>
              <a:rPr lang="de-DE" b="1" dirty="0">
                <a:solidFill>
                  <a:srgbClr val="FFCA29"/>
                </a:solidFill>
                <a:latin typeface="Helvetica" charset="0"/>
                <a:cs typeface="Helvetica" charset="0"/>
                <a:hlinkClick r:id="rId3">
                  <a:extLst>
                    <a:ext uri="{A12FA001-AC4F-418D-AE19-62706E023703}">
                      <ahyp:hlinkClr xmlns:ahyp="http://schemas.microsoft.com/office/drawing/2018/hyperlinkcolor" val="tx"/>
                    </a:ext>
                  </a:extLst>
                </a:hlinkClick>
              </a:rPr>
              <a:t> </a:t>
            </a:r>
            <a:endParaRPr lang="de-DE" b="1" dirty="0">
              <a:solidFill>
                <a:srgbClr val="FFCA29"/>
              </a:solidFill>
              <a:latin typeface="Helvetica" charset="0"/>
              <a:cs typeface="Helvetica" charset="0"/>
            </a:endParaRPr>
          </a:p>
          <a:p>
            <a:pPr>
              <a:lnSpc>
                <a:spcPct val="100000"/>
              </a:lnSpc>
            </a:pPr>
            <a:r>
              <a:rPr lang="de-DE" sz="2200" dirty="0"/>
              <a:t>B: </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supervised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autonomous</a:t>
            </a:r>
            <a:r>
              <a:rPr lang="de-DE" b="1" dirty="0">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 </a:t>
            </a:r>
            <a:r>
              <a:rPr lang="de-DE" b="1" dirty="0" err="1">
                <a:solidFill>
                  <a:srgbClr val="FFCA29"/>
                </a:solidFill>
                <a:latin typeface="Helvetica" charset="0"/>
                <a:cs typeface="Helvetica" charset="0"/>
                <a:hlinkClick r:id="rId4">
                  <a:extLst>
                    <a:ext uri="{A12FA001-AC4F-418D-AE19-62706E023703}">
                      <ahyp:hlinkClr xmlns:ahyp="http://schemas.microsoft.com/office/drawing/2018/hyperlinkcolor" val="tx"/>
                    </a:ext>
                  </a:extLst>
                </a:hlinkClick>
              </a:rPr>
              <a:t>operation</a:t>
            </a:r>
            <a:endParaRPr lang="de-DE" b="1" dirty="0">
              <a:solidFill>
                <a:srgbClr val="FFCA29"/>
              </a:solidFill>
              <a:latin typeface="Helvetica" charset="0"/>
              <a:cs typeface="Helvetica" charset="0"/>
            </a:endParaRPr>
          </a:p>
          <a:p>
            <a:pPr marL="0" indent="0">
              <a:lnSpc>
                <a:spcPct val="100000"/>
              </a:lnSpc>
              <a:buNone/>
            </a:pPr>
            <a:endParaRPr lang="en-US" sz="1200" dirty="0">
              <a:latin typeface="Times New Roman" panose="02020603050405020304" pitchFamily="18" charset="0"/>
              <a:cs typeface="Times New Roman" panose="02020603050405020304" pitchFamily="18" charset="0"/>
            </a:endParaRPr>
          </a:p>
          <a:p>
            <a:pPr marL="0" indent="0">
              <a:buNone/>
            </a:pPr>
            <a:r>
              <a:rPr lang="en-US" sz="2200" dirty="0"/>
              <a:t>3. Statistical analysis of the dependent</a:t>
            </a:r>
            <a:r>
              <a:rPr lang="de-DE" sz="2200" dirty="0"/>
              <a:t> variables </a:t>
            </a:r>
            <a:r>
              <a:rPr lang="en-US" sz="2200" dirty="0"/>
              <a:t>results</a:t>
            </a:r>
            <a:r>
              <a:rPr lang="de-DE" sz="2200" dirty="0"/>
              <a:t> </a:t>
            </a:r>
            <a:r>
              <a:rPr lang="en-US" sz="2200" dirty="0"/>
              <a:t>to compare results of experiments </a:t>
            </a:r>
            <a:r>
              <a:rPr lang="de-DE" sz="2200" dirty="0"/>
              <a:t>A and B. </a:t>
            </a:r>
          </a:p>
          <a:p>
            <a:pPr marL="171450" lvl="1">
              <a:lnSpc>
                <a:spcPct val="100000"/>
              </a:lnSpc>
              <a:spcBef>
                <a:spcPts val="0"/>
              </a:spcBef>
              <a:defRPr/>
            </a:pPr>
            <a:endParaRPr lang="en-US" dirty="0"/>
          </a:p>
          <a:p>
            <a:pPr>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12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14</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a:t>
            </a:r>
            <a:r>
              <a:rPr lang="de-DE" sz="3200" b="1" dirty="0" err="1"/>
              <a:t>Results</a:t>
            </a:r>
            <a:br>
              <a:rPr lang="de-DE" sz="3200" b="1" dirty="0"/>
            </a:br>
            <a:r>
              <a:rPr lang="de-DE" sz="3200" b="1" dirty="0"/>
              <a:t>Hypothesis 1</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There is no sufficient evidence for a difference in reliability. Using correlated (or paired) T-test to compare the dependent variables.</a:t>
            </a:r>
          </a:p>
          <a:p>
            <a:pPr marL="457200" indent="-457200">
              <a:buFont typeface="+mj-lt"/>
              <a:buAutoNum type="arabicPeriod"/>
              <a:defRPr/>
            </a:pPr>
            <a:r>
              <a:rPr lang="en-US" dirty="0"/>
              <a:t>Six of the seven dependent variables test showed no significant difference.</a:t>
            </a:r>
          </a:p>
          <a:p>
            <a:pPr marL="457200" indent="-457200">
              <a:buFont typeface="+mj-lt"/>
              <a:buAutoNum type="arabicPeriod"/>
              <a:defRPr/>
            </a:pPr>
            <a:r>
              <a:rPr lang="en-US" dirty="0"/>
              <a:t>One variable showed significant difference cognitive load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0238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15</a:t>
            </a:fld>
            <a:endParaRPr lang="en-US" dirty="0"/>
          </a:p>
        </p:txBody>
      </p:sp>
      <p:sp>
        <p:nvSpPr>
          <p:cNvPr id="2" name="Title 1"/>
          <p:cNvSpPr>
            <a:spLocks noGrp="1"/>
          </p:cNvSpPr>
          <p:nvPr>
            <p:ph type="title" idx="4294967295"/>
          </p:nvPr>
        </p:nvSpPr>
        <p:spPr>
          <a:xfrm>
            <a:off x="301450" y="208873"/>
            <a:ext cx="6665038" cy="1071563"/>
          </a:xfrm>
        </p:spPr>
        <p:txBody>
          <a:bodyPr anchor="t">
            <a:noAutofit/>
          </a:bodyPr>
          <a:lstStyle/>
          <a:p>
            <a:r>
              <a:rPr lang="de-DE" sz="3200" b="1" dirty="0"/>
              <a:t>Experimental Study Results</a:t>
            </a:r>
            <a:br>
              <a:rPr lang="de-DE" sz="3200" b="1" dirty="0"/>
            </a:br>
            <a:r>
              <a:rPr lang="de-DE" sz="3200" b="1" dirty="0"/>
              <a:t>Hypothesis 1: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One T-Test results for Left: elapsed Time since command received (no significant difference) and Right: Operator perception of cognitive workload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383677"/>
            <a:ext cx="8299514" cy="2376146"/>
          </a:xfrm>
          <a:prstGeom prst="rect">
            <a:avLst/>
          </a:prstGeom>
        </p:spPr>
      </p:pic>
    </p:spTree>
    <p:extLst>
      <p:ext uri="{BB962C8B-B14F-4D97-AF65-F5344CB8AC3E}">
        <p14:creationId xmlns:p14="http://schemas.microsoft.com/office/powerpoint/2010/main" val="496915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16</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de-DE" sz="3200" b="1" dirty="0"/>
              <a:t>Experimental Study Results</a:t>
            </a:r>
            <a:br>
              <a:rPr lang="de-DE" sz="3200" b="1" dirty="0"/>
            </a:br>
            <a:r>
              <a:rPr lang="de-DE" sz="3200" b="1" dirty="0"/>
              <a:t>Hypothesis 2</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r>
              <a:rPr lang="de-DE" b="1" dirty="0">
                <a:solidFill>
                  <a:srgbClr val="FFCA29"/>
                </a:solidFill>
                <a:latin typeface="Helvetica" charset="0"/>
                <a:cs typeface="Helvetica" charset="0"/>
              </a:rPr>
              <a:t>Established null hypothesis Ho: </a:t>
            </a:r>
            <a:r>
              <a:rPr lang="en-US" dirty="0"/>
              <a:t>Missions conducted with less human personnel supervising autonomous systems are no different than conducted by human control systems.  Using correlated (or paired) T-test to compare the dependent variables.</a:t>
            </a:r>
          </a:p>
          <a:p>
            <a:pPr marL="457200" indent="-457200">
              <a:buFont typeface="+mj-lt"/>
              <a:buAutoNum type="arabicPeriod"/>
              <a:defRPr/>
            </a:pPr>
            <a:r>
              <a:rPr lang="en-US" dirty="0"/>
              <a:t>Five of the seven dependent variables test showed no significant difference.</a:t>
            </a:r>
          </a:p>
          <a:p>
            <a:pPr marL="457200" indent="-457200">
              <a:buFont typeface="+mj-lt"/>
              <a:buAutoNum type="arabicPeriod"/>
              <a:defRPr/>
            </a:pPr>
            <a:r>
              <a:rPr lang="en-US" dirty="0"/>
              <a:t>Two variables showed significant difference Cognitive Load and Elapse Time in favor of the supervised system.</a:t>
            </a:r>
          </a:p>
          <a:p>
            <a:pPr marL="457200" indent="-457200">
              <a:buFont typeface="+mj-lt"/>
              <a:buAutoNum type="arabicPeriod"/>
              <a:defRPr/>
            </a:pPr>
            <a:r>
              <a:rPr lang="en-US" dirty="0"/>
              <a:t>Based on the results the null hypothesis could not be rejected.</a:t>
            </a:r>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64004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17</a:t>
            </a:fld>
            <a:endParaRPr lang="en-US" dirty="0"/>
          </a:p>
        </p:txBody>
      </p:sp>
      <p:sp>
        <p:nvSpPr>
          <p:cNvPr id="2" name="Title 1"/>
          <p:cNvSpPr>
            <a:spLocks noGrp="1"/>
          </p:cNvSpPr>
          <p:nvPr>
            <p:ph type="title" idx="4294967295"/>
          </p:nvPr>
        </p:nvSpPr>
        <p:spPr>
          <a:xfrm>
            <a:off x="301450" y="208873"/>
            <a:ext cx="6665038" cy="1071563"/>
          </a:xfrm>
        </p:spPr>
        <p:txBody>
          <a:bodyPr anchor="t">
            <a:noAutofit/>
          </a:bodyPr>
          <a:lstStyle/>
          <a:p>
            <a:r>
              <a:rPr lang="de-DE" sz="3200" b="1" dirty="0"/>
              <a:t>Experimental Study Results</a:t>
            </a:r>
            <a:br>
              <a:rPr lang="de-DE" sz="3200" b="1" dirty="0"/>
            </a:br>
            <a:r>
              <a:rPr lang="de-DE" sz="3200" b="1" dirty="0"/>
              <a:t>Hypothesis 2: Graph</a:t>
            </a:r>
            <a:br>
              <a:rPr lang="de-DE" sz="3200" b="1" dirty="0"/>
            </a:br>
            <a:br>
              <a:rPr lang="de-DE" sz="3200" b="1" dirty="0"/>
            </a:br>
            <a:endParaRPr lang="en-US" sz="3200" b="1" dirty="0"/>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177196"/>
            <a:ext cx="8299514" cy="36924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457200" indent="-457200">
              <a:buFont typeface="+mj-lt"/>
              <a:buAutoNum type="arabicPeriod"/>
              <a:defRPr/>
            </a:pPr>
            <a:endParaRPr lang="en-US" b="1" dirty="0">
              <a:solidFill>
                <a:srgbClr val="FFCA29"/>
              </a:solidFill>
              <a:latin typeface="Helvetica" charset="0"/>
              <a:cs typeface="Helvetica" charset="0"/>
            </a:endParaRPr>
          </a:p>
          <a:p>
            <a:pPr marL="0" indent="0">
              <a:buNone/>
              <a:defRPr/>
            </a:pPr>
            <a:r>
              <a:rPr lang="en-US" dirty="0"/>
              <a:t>Scenario Two T-Test results for Left: elapsed Time since command received and Right: Operator perception of cognitive workload (both variables with significant difference)</a:t>
            </a:r>
            <a:endParaRPr lang="en-US" b="1" dirty="0">
              <a:solidFill>
                <a:srgbClr val="FFCA29"/>
              </a:solidFill>
              <a:latin typeface="Helvetica" charset="0"/>
              <a:cs typeface="Helvetica" charset="0"/>
            </a:endParaRPr>
          </a:p>
        </p:txBody>
      </p:sp>
      <p:pic>
        <p:nvPicPr>
          <p:cNvPr id="9" name="Picture 8">
            <a:extLst>
              <a:ext uri="{FF2B5EF4-FFF2-40B4-BE49-F238E27FC236}">
                <a16:creationId xmlns:a16="http://schemas.microsoft.com/office/drawing/2014/main" id="{F7419039-0D2D-432B-B1E8-72BDA7B2363A}"/>
              </a:ext>
            </a:extLst>
          </p:cNvPr>
          <p:cNvPicPr>
            <a:picLocks noChangeAspect="1"/>
          </p:cNvPicPr>
          <p:nvPr/>
        </p:nvPicPr>
        <p:blipFill>
          <a:blip r:embed="rId3"/>
          <a:stretch>
            <a:fillRect/>
          </a:stretch>
        </p:blipFill>
        <p:spPr>
          <a:xfrm>
            <a:off x="371790" y="1498212"/>
            <a:ext cx="8299514" cy="2147075"/>
          </a:xfrm>
          <a:prstGeom prst="rect">
            <a:avLst/>
          </a:prstGeom>
        </p:spPr>
      </p:pic>
    </p:spTree>
    <p:extLst>
      <p:ext uri="{BB962C8B-B14F-4D97-AF65-F5344CB8AC3E}">
        <p14:creationId xmlns:p14="http://schemas.microsoft.com/office/powerpoint/2010/main" val="1407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18</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Future Research</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028637"/>
            <a:ext cx="82995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spcBef>
                <a:spcPts val="600"/>
              </a:spcBef>
            </a:pPr>
            <a:r>
              <a:rPr lang="en-US" sz="2400" dirty="0"/>
              <a:t>Experiments to answer Hypothesis 3 with focus on new military capabilities like </a:t>
            </a:r>
            <a:r>
              <a:rPr lang="en-US" sz="2200" b="1" dirty="0">
                <a:solidFill>
                  <a:srgbClr val="FFCA29"/>
                </a:solidFill>
                <a:latin typeface="Helvetica" charset="0"/>
                <a:cs typeface="Helvetica" charset="0"/>
              </a:rPr>
              <a:t>operations in denied areas with autonomous systems</a:t>
            </a:r>
            <a:r>
              <a:rPr lang="en-US" sz="2400" dirty="0"/>
              <a:t>.</a:t>
            </a:r>
          </a:p>
          <a:p>
            <a:pPr marL="342900" indent="-342900">
              <a:spcBef>
                <a:spcPts val="600"/>
              </a:spcBef>
            </a:pPr>
            <a:endParaRPr lang="en-US" sz="800" dirty="0"/>
          </a:p>
          <a:p>
            <a:pPr marL="342900" indent="-342900">
              <a:spcBef>
                <a:spcPts val="600"/>
              </a:spcBef>
            </a:pPr>
            <a:r>
              <a:rPr lang="en-US" sz="2400" dirty="0"/>
              <a:t>Experiments on the </a:t>
            </a:r>
            <a:r>
              <a:rPr lang="en-US" sz="2200" b="1" dirty="0">
                <a:solidFill>
                  <a:srgbClr val="FFCA29"/>
                </a:solidFill>
                <a:latin typeface="Helvetica" charset="0"/>
                <a:cs typeface="Helvetica" charset="0"/>
              </a:rPr>
              <a:t>cognitive workload </a:t>
            </a:r>
            <a:r>
              <a:rPr lang="en-US" sz="2400" dirty="0"/>
              <a:t>human drone supervisors in various complex scenarios.</a:t>
            </a:r>
          </a:p>
          <a:p>
            <a:pPr marL="342900" indent="-342900">
              <a:spcBef>
                <a:spcPts val="600"/>
              </a:spcBef>
            </a:pPr>
            <a:endParaRPr lang="en-US" sz="800" dirty="0"/>
          </a:p>
          <a:p>
            <a:pPr marL="342900" indent="-342900">
              <a:spcBef>
                <a:spcPts val="600"/>
              </a:spcBef>
            </a:pPr>
            <a:r>
              <a:rPr lang="en-US" sz="2400" dirty="0"/>
              <a:t>Improving Drone-swarm effectiveness through </a:t>
            </a:r>
            <a:r>
              <a:rPr lang="en-US" sz="2200" b="1" dirty="0">
                <a:solidFill>
                  <a:srgbClr val="FFCA29"/>
                </a:solidFill>
                <a:latin typeface="Helvetica" charset="0"/>
                <a:cs typeface="Helvetica" charset="0"/>
              </a:rPr>
              <a:t>Reinforcement Learning</a:t>
            </a:r>
            <a:r>
              <a:rPr lang="en-US" sz="2400" dirty="0"/>
              <a:t>.</a:t>
            </a:r>
            <a:r>
              <a:rPr lang="en-US" sz="2200" b="1" dirty="0">
                <a:solidFill>
                  <a:srgbClr val="FFCA29"/>
                </a:solidFill>
                <a:latin typeface="Helvetica" charset="0"/>
                <a:cs typeface="Helvetica" charset="0"/>
              </a:rPr>
              <a:t> </a:t>
            </a:r>
          </a:p>
          <a:p>
            <a:pPr marL="342900" indent="-342900">
              <a:spcBef>
                <a:spcPts val="600"/>
              </a:spcBef>
            </a:pPr>
            <a:endParaRPr lang="en-US" sz="800" b="1" dirty="0">
              <a:solidFill>
                <a:srgbClr val="FFCA29"/>
              </a:solidFill>
              <a:latin typeface="Helvetica" charset="0"/>
              <a:cs typeface="Helvetica" charset="0"/>
            </a:endParaRPr>
          </a:p>
          <a:p>
            <a:pPr marL="342900" indent="-342900">
              <a:spcBef>
                <a:spcPts val="600"/>
              </a:spcBef>
            </a:pPr>
            <a:r>
              <a:rPr lang="en-US" sz="2400" dirty="0"/>
              <a:t>Classification of hostile vehicles: Implementing </a:t>
            </a:r>
            <a:r>
              <a:rPr lang="en-US" sz="2200" b="1" dirty="0">
                <a:solidFill>
                  <a:srgbClr val="FFCA29"/>
                </a:solidFill>
                <a:latin typeface="Helvetica" charset="0"/>
                <a:cs typeface="Helvetica" charset="0"/>
              </a:rPr>
              <a:t>Machine Learning </a:t>
            </a:r>
            <a:r>
              <a:rPr lang="en-US" sz="2400" dirty="0"/>
              <a:t>techniques.</a:t>
            </a:r>
          </a:p>
          <a:p>
            <a:pPr marL="342900" indent="-342900">
              <a:spcBef>
                <a:spcPts val="600"/>
              </a:spcBef>
            </a:pPr>
            <a:endParaRPr lang="en-US" sz="2400" dirty="0"/>
          </a:p>
          <a:p>
            <a:pPr marL="342900" indent="-342900">
              <a:spcBef>
                <a:spcPts val="600"/>
              </a:spcBef>
            </a:pPr>
            <a:endParaRPr lang="en-US" sz="2400" dirty="0"/>
          </a:p>
          <a:p>
            <a:pPr marL="342900" indent="-342900">
              <a:spcBef>
                <a:spcPts val="600"/>
              </a:spcBef>
            </a:pP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376611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19</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802433"/>
            <a:ext cx="8299514" cy="36830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qualitative research showed:</a:t>
            </a:r>
          </a:p>
          <a:p>
            <a:pPr>
              <a:lnSpc>
                <a:spcPct val="100000"/>
              </a:lnSpc>
              <a:spcBef>
                <a:spcPts val="0"/>
              </a:spcBef>
              <a:defRPr/>
            </a:pPr>
            <a:r>
              <a:rPr lang="en-US" sz="2200" b="1" dirty="0">
                <a:latin typeface="Helvetica Neue"/>
                <a:cs typeface="Helvetica" charset="0"/>
              </a:rPr>
              <a:t>Advantages of supervised autonomous teaming in increase lethality, cost reduction and improvement in safety.</a:t>
            </a:r>
          </a:p>
          <a:p>
            <a:pPr>
              <a:lnSpc>
                <a:spcPct val="100000"/>
              </a:lnSpc>
              <a:spcBef>
                <a:spcPts val="0"/>
              </a:spcBef>
              <a:defRPr/>
            </a:pPr>
            <a:r>
              <a:rPr lang="en-US" sz="2200" b="1" dirty="0">
                <a:latin typeface="Helvetica Neue"/>
                <a:cs typeface="Helvetica" charset="0"/>
              </a:rPr>
              <a:t>New research is being conducted in AI, cognitive load, and synchronization of human and autonomous teams.</a:t>
            </a:r>
          </a:p>
          <a:p>
            <a:pPr>
              <a:lnSpc>
                <a:spcPct val="100000"/>
              </a:lnSpc>
              <a:spcBef>
                <a:spcPts val="0"/>
              </a:spcBef>
              <a:defRPr/>
            </a:pPr>
            <a:r>
              <a:rPr lang="en-US" sz="2200" b="1" dirty="0">
                <a:latin typeface="Helvetica Neue"/>
                <a:cs typeface="Helvetica" charset="0"/>
              </a:rPr>
              <a:t>Levels of automation and decision making under human authority satisfy applicable laws and ethical implications. </a:t>
            </a:r>
          </a:p>
          <a:p>
            <a:pPr marL="0" indent="0">
              <a:lnSpc>
                <a:spcPct val="100000"/>
              </a:lnSpc>
              <a:spcBef>
                <a:spcPts val="0"/>
              </a:spcBef>
              <a:buNone/>
              <a:defRPr/>
            </a:pPr>
            <a:endParaRPr lang="en-US" sz="2200" b="1" dirty="0">
              <a:solidFill>
                <a:srgbClr val="FFCA29"/>
              </a:solidFill>
              <a:latin typeface="Helvetica" charset="0"/>
              <a:cs typeface="Helvetica" charset="0"/>
            </a:endParaRPr>
          </a:p>
          <a:p>
            <a:pPr marL="0" indent="0">
              <a:lnSpc>
                <a:spcPct val="100000"/>
              </a:lnSpc>
              <a:spcBef>
                <a:spcPts val="0"/>
              </a:spcBef>
              <a:buNone/>
              <a:defRPr/>
            </a:pPr>
            <a:endParaRPr lang="en-US" sz="1200" b="1" dirty="0">
              <a:solidFill>
                <a:srgbClr val="FFCA29"/>
              </a:solidFill>
              <a:latin typeface="Helvetica" charset="0"/>
              <a:cs typeface="Helvetica" charset="0"/>
            </a:endParaRPr>
          </a:p>
          <a:p>
            <a:pPr marL="0" indent="0">
              <a:spcBef>
                <a:spcPts val="600"/>
              </a:spcBef>
              <a:buNone/>
            </a:pPr>
            <a:r>
              <a:rPr lang="de-DE" sz="2000" dirty="0">
                <a:solidFill>
                  <a:schemeClr val="dk1"/>
                </a:solidFill>
                <a:latin typeface="Times"/>
                <a:cs typeface="Times"/>
              </a:rPr>
              <a:t>NLT 12/03/2018</a:t>
            </a: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1609205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a:t>
            </a:fld>
            <a:endParaRPr lang="en-US" dirty="0"/>
          </a:p>
        </p:txBody>
      </p:sp>
      <p:sp>
        <p:nvSpPr>
          <p:cNvPr id="2" name="Title 1"/>
          <p:cNvSpPr>
            <a:spLocks noGrp="1"/>
          </p:cNvSpPr>
          <p:nvPr>
            <p:ph type="title" idx="4294967295"/>
          </p:nvPr>
        </p:nvSpPr>
        <p:spPr>
          <a:xfrm>
            <a:off x="301450" y="273844"/>
            <a:ext cx="6199833" cy="1071563"/>
          </a:xfrm>
        </p:spPr>
        <p:txBody>
          <a:bodyPr anchor="t">
            <a:noAutofit/>
          </a:bodyPr>
          <a:lstStyle/>
          <a:p>
            <a:pPr lvl="0"/>
            <a:r>
              <a:rPr lang="en-US" sz="3200" b="1" dirty="0">
                <a:latin typeface="Helvetica" charset="0"/>
                <a:cs typeface="Helvetica" charset="0"/>
              </a:rPr>
              <a:t>Topic / Purpose Statement</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11316"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dirty="0"/>
              <a:t>This study addresses the validity of </a:t>
            </a:r>
            <a:r>
              <a:rPr lang="en-US" sz="2200" b="1" dirty="0">
                <a:solidFill>
                  <a:srgbClr val="FFCA29"/>
                </a:solidFill>
                <a:latin typeface="Helvetica" charset="0"/>
                <a:cs typeface="Helvetica" charset="0"/>
              </a:rPr>
              <a:t>Human-autonomy teaming</a:t>
            </a:r>
            <a:r>
              <a:rPr lang="en-US" sz="2200" dirty="0"/>
              <a:t> on the battlefield in the near future. </a:t>
            </a:r>
          </a:p>
          <a:p>
            <a:pPr marL="0" indent="0">
              <a:lnSpc>
                <a:spcPct val="100000"/>
              </a:lnSpc>
              <a:spcBef>
                <a:spcPts val="0"/>
              </a:spcBef>
              <a:buNone/>
              <a:defRPr/>
            </a:pPr>
            <a:endParaRPr lang="en-US" sz="2200" dirty="0"/>
          </a:p>
          <a:p>
            <a:pPr>
              <a:lnSpc>
                <a:spcPct val="100000"/>
              </a:lnSpc>
              <a:spcBef>
                <a:spcPts val="0"/>
              </a:spcBef>
              <a:defRPr/>
            </a:pPr>
            <a:r>
              <a:rPr lang="en-US" sz="2200" dirty="0"/>
              <a:t>The purpose of this exploratory research is to create a framework using the military tactical shooter video game </a:t>
            </a:r>
            <a:r>
              <a:rPr lang="en-US" sz="2200" b="1" dirty="0">
                <a:solidFill>
                  <a:srgbClr val="FFCA29"/>
                </a:solidFill>
                <a:latin typeface="Helvetica" charset="0"/>
                <a:cs typeface="Helvetica" charset="0"/>
              </a:rPr>
              <a:t>ArmA 3 </a:t>
            </a:r>
            <a:r>
              <a:rPr lang="en-US" sz="2200" dirty="0"/>
              <a:t>as a modeling and simulation platform to conduct experimentation on </a:t>
            </a:r>
            <a:r>
              <a:rPr lang="en-US" sz="2200" b="1" dirty="0">
                <a:solidFill>
                  <a:srgbClr val="FFCA29"/>
                </a:solidFill>
                <a:latin typeface="Helvetica" charset="0"/>
                <a:cs typeface="Helvetica" charset="0"/>
              </a:rPr>
              <a:t>Human-assisted Weapon systems.</a:t>
            </a:r>
          </a:p>
        </p:txBody>
      </p:sp>
    </p:spTree>
    <p:extLst>
      <p:ext uri="{BB962C8B-B14F-4D97-AF65-F5344CB8AC3E}">
        <p14:creationId xmlns:p14="http://schemas.microsoft.com/office/powerpoint/2010/main" val="312249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20</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r>
              <a:rPr lang="en-US" sz="3200" b="1" dirty="0"/>
              <a:t>Conclusion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802433"/>
            <a:ext cx="8299514" cy="36830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en-US" sz="2200" b="1" dirty="0">
                <a:solidFill>
                  <a:srgbClr val="FFCA29"/>
                </a:solidFill>
                <a:latin typeface="Helvetica" charset="0"/>
                <a:cs typeface="Helvetica" charset="0"/>
              </a:rPr>
              <a:t>The quantitative research showed:                                                                                                                          </a:t>
            </a:r>
            <a:endParaRPr lang="en-US" sz="1200" b="1" dirty="0">
              <a:solidFill>
                <a:srgbClr val="FFCA29"/>
              </a:solidFill>
              <a:latin typeface="Helvetica" charset="0"/>
              <a:cs typeface="Helvetica" charset="0"/>
            </a:endParaRPr>
          </a:p>
          <a:p>
            <a:pPr>
              <a:spcBef>
                <a:spcPts val="600"/>
              </a:spcBef>
            </a:pPr>
            <a:r>
              <a:rPr lang="en-US" sz="2000" b="1" dirty="0">
                <a:latin typeface="Helvetica Neue"/>
                <a:cs typeface="Helvetica" charset="0"/>
              </a:rPr>
              <a:t>Hypothesis 1 and 2 could not be rejected due to most of the dependent variables do not showed a significant difference.</a:t>
            </a:r>
          </a:p>
          <a:p>
            <a:pPr>
              <a:spcBef>
                <a:spcPts val="600"/>
              </a:spcBef>
            </a:pPr>
            <a:r>
              <a:rPr lang="en-US" sz="2000" b="1" dirty="0">
                <a:latin typeface="Helvetica Neue"/>
                <a:cs typeface="Helvetica" charset="0"/>
              </a:rPr>
              <a:t>For the ran experiments can be inferred base on the results that supervised autonomous entity are as reliable as human control entity (hypothesis 1)</a:t>
            </a:r>
          </a:p>
          <a:p>
            <a:pPr>
              <a:spcBef>
                <a:spcPts val="600"/>
              </a:spcBef>
            </a:pPr>
            <a:r>
              <a:rPr lang="en-US" sz="2000" b="1" dirty="0">
                <a:latin typeface="Helvetica Neue"/>
                <a:cs typeface="Helvetica" charset="0"/>
              </a:rPr>
              <a:t>For the ran experiments can be inferred base on the results that supervised autonomous entities can be operated with less personnel as human control entities (hypothesis 2)</a:t>
            </a:r>
          </a:p>
          <a:p>
            <a:pPr>
              <a:spcBef>
                <a:spcPts val="600"/>
              </a:spcBef>
            </a:pPr>
            <a:r>
              <a:rPr lang="en-US" sz="2000" b="1" dirty="0">
                <a:latin typeface="Helvetica Neue"/>
                <a:cs typeface="Helvetica" charset="0"/>
              </a:rPr>
              <a:t>Scenario construction and data results showed </a:t>
            </a:r>
            <a:r>
              <a:rPr lang="en-US" sz="2000" b="1" dirty="0" err="1">
                <a:latin typeface="Helvetica Neue"/>
                <a:cs typeface="Helvetica" charset="0"/>
              </a:rPr>
              <a:t>ArmA</a:t>
            </a:r>
            <a:r>
              <a:rPr lang="en-US" sz="2000" b="1" dirty="0">
                <a:latin typeface="Helvetica Neue"/>
                <a:cs typeface="Helvetica" charset="0"/>
              </a:rPr>
              <a:t> 3 as a viable modeling and simulation platform for our experiments.</a:t>
            </a:r>
          </a:p>
          <a:p>
            <a:pPr marL="0" indent="0">
              <a:spcBef>
                <a:spcPts val="600"/>
              </a:spcBef>
              <a:buNone/>
            </a:pPr>
            <a:endParaRPr lang="de-DE" sz="2000" dirty="0">
              <a:latin typeface="Times"/>
              <a:cs typeface="Times"/>
            </a:endParaRPr>
          </a:p>
          <a:p>
            <a:pPr marL="0" indent="0">
              <a:lnSpc>
                <a:spcPct val="100000"/>
              </a:lnSpc>
              <a:spcBef>
                <a:spcPts val="0"/>
              </a:spcBef>
              <a:buNone/>
              <a:defRPr/>
            </a:pPr>
            <a:endParaRPr lang="en-US" b="1" dirty="0">
              <a:solidFill>
                <a:srgbClr val="FFCA29"/>
              </a:solidFill>
              <a:latin typeface="Helvetica" charset="0"/>
              <a:cs typeface="Helvetica" charset="0"/>
            </a:endParaRPr>
          </a:p>
        </p:txBody>
      </p:sp>
    </p:spTree>
    <p:extLst>
      <p:ext uri="{BB962C8B-B14F-4D97-AF65-F5344CB8AC3E}">
        <p14:creationId xmlns:p14="http://schemas.microsoft.com/office/powerpoint/2010/main" val="398634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8244" cy="5143500"/>
          </a:xfrm>
          <a:prstGeom prst="rect">
            <a:avLst/>
          </a:prstGeom>
        </p:spPr>
      </p:pic>
      <p:sp>
        <p:nvSpPr>
          <p:cNvPr id="2" name="Title 1"/>
          <p:cNvSpPr>
            <a:spLocks noGrp="1"/>
          </p:cNvSpPr>
          <p:nvPr>
            <p:ph type="ctrTitle"/>
          </p:nvPr>
        </p:nvSpPr>
        <p:spPr>
          <a:xfrm>
            <a:off x="4710693" y="2062702"/>
            <a:ext cx="4182098" cy="509048"/>
          </a:xfrm>
        </p:spPr>
        <p:txBody>
          <a:bodyPr>
            <a:noAutofit/>
          </a:bodyPr>
          <a:lstStyle/>
          <a:p>
            <a:pPr algn="r"/>
            <a:r>
              <a:rPr lang="en-US" sz="2700" b="1" dirty="0">
                <a:latin typeface="Helvetica" charset="0"/>
                <a:ea typeface="Helvetica" charset="0"/>
                <a:cs typeface="Helvetica" charset="0"/>
              </a:rPr>
              <a:t>Questions?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982" y="4431323"/>
            <a:ext cx="527774" cy="712177"/>
          </a:xfrm>
          <a:prstGeom prst="rect">
            <a:avLst/>
          </a:prstGeom>
        </p:spPr>
      </p:pic>
      <p:sp>
        <p:nvSpPr>
          <p:cNvPr id="5" name="Title 1">
            <a:extLst>
              <a:ext uri="{FF2B5EF4-FFF2-40B4-BE49-F238E27FC236}">
                <a16:creationId xmlns:a16="http://schemas.microsoft.com/office/drawing/2014/main" id="{D96C0BF9-CB26-48B5-9271-46F7D9C1889E}"/>
              </a:ext>
            </a:extLst>
          </p:cNvPr>
          <p:cNvSpPr txBox="1">
            <a:spLocks/>
          </p:cNvSpPr>
          <p:nvPr/>
        </p:nvSpPr>
        <p:spPr>
          <a:xfrm>
            <a:off x="5052534" y="623868"/>
            <a:ext cx="3840257" cy="509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b="0" i="0" kern="1200">
                <a:solidFill>
                  <a:schemeClr val="tx1"/>
                </a:solidFill>
                <a:latin typeface="Helvetica Neue Medium" charset="0"/>
                <a:ea typeface="Helvetica Neue Medium" charset="0"/>
                <a:cs typeface="Helvetica Neue Medium" charset="0"/>
              </a:defRPr>
            </a:lvl1pPr>
          </a:lstStyle>
          <a:p>
            <a:pPr lvl="0" algn="l">
              <a:defRPr/>
            </a:pPr>
            <a:r>
              <a:rPr lang="en-US" sz="2700" b="1" dirty="0">
                <a:latin typeface="Helvetica" charset="0"/>
                <a:cs typeface="Helvetica" charset="0"/>
              </a:rPr>
              <a:t>Visit our </a:t>
            </a:r>
            <a:r>
              <a:rPr lang="en-US"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GitHub </a:t>
            </a:r>
            <a:r>
              <a:rPr lang="de-DE" sz="2700" b="1" dirty="0" err="1">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repo</a:t>
            </a:r>
            <a:r>
              <a:rPr lang="de-DE" sz="2700" b="1" dirty="0">
                <a:solidFill>
                  <a:srgbClr val="FFCA29"/>
                </a:solidFill>
                <a:latin typeface="Helvetica" charset="0"/>
                <a:cs typeface="Helvetica" charset="0"/>
                <a:hlinkClick r:id="rId5">
                  <a:extLst>
                    <a:ext uri="{A12FA001-AC4F-418D-AE19-62706E023703}">
                      <ahyp:hlinkClr xmlns:ahyp="http://schemas.microsoft.com/office/drawing/2018/hyperlinkcolor" val="tx"/>
                    </a:ext>
                  </a:extLst>
                </a:hlinkClick>
              </a:rPr>
              <a:t> </a:t>
            </a:r>
            <a:r>
              <a:rPr lang="en-US" sz="2700" b="1" dirty="0">
                <a:latin typeface="Helvetica" charset="0"/>
                <a:cs typeface="Helvetica" charset="0"/>
              </a:rPr>
              <a:t>for further information</a:t>
            </a:r>
            <a:endParaRPr lang="de-DE" sz="2700" b="1" dirty="0">
              <a:latin typeface="Helvetica" charset="0"/>
              <a:cs typeface="Helvetica" charset="0"/>
            </a:endParaRPr>
          </a:p>
        </p:txBody>
      </p:sp>
    </p:spTree>
    <p:extLst>
      <p:ext uri="{BB962C8B-B14F-4D97-AF65-F5344CB8AC3E}">
        <p14:creationId xmlns:p14="http://schemas.microsoft.com/office/powerpoint/2010/main" val="1308640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22</a:t>
            </a:fld>
            <a:endParaRPr lang="en-US" dirty="0"/>
          </a:p>
        </p:txBody>
      </p:sp>
      <p:sp>
        <p:nvSpPr>
          <p:cNvPr id="2" name="Title 1"/>
          <p:cNvSpPr>
            <a:spLocks noGrp="1"/>
          </p:cNvSpPr>
          <p:nvPr>
            <p:ph type="title" idx="4294967295"/>
          </p:nvPr>
        </p:nvSpPr>
        <p:spPr>
          <a:xfrm>
            <a:off x="301450" y="273844"/>
            <a:ext cx="6665038" cy="1071563"/>
          </a:xfrm>
        </p:spPr>
        <p:txBody>
          <a:bodyPr anchor="t">
            <a:noAutofit/>
          </a:bodyPr>
          <a:lstStyle/>
          <a:p>
            <a:pPr lvl="0"/>
            <a:r>
              <a:rPr lang="en-US" sz="3200" b="1" dirty="0">
                <a:latin typeface="Helvetica" charset="0"/>
                <a:cs typeface="Helvetica" charset="0"/>
                <a:sym typeface="Times"/>
              </a:rPr>
              <a:t>References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25294" y="798163"/>
            <a:ext cx="8517256" cy="3834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Chen, J. Y. (2018). Human-autonomy teaming in military settings. Theoretical Issues in Ergonomics Science, 19(3), 255-258.</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Chen, J. Y.,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850" dirty="0" err="1">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85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85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Creswell, J. W., &amp; Creswell, J. D. (2017). Research design: Qualitative, quantitative, and mixed methods approaches. Sage publications.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de </a:t>
            </a:r>
            <a:r>
              <a:rPr lang="en-US" sz="850" dirty="0" err="1">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Boisboissel</a:t>
            </a:r>
            <a:r>
              <a:rPr lang="en-US" sz="85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Defense Science Board. 2016. Defense Science Board Summer Study on Autonomy. Washington, </a:t>
            </a:r>
            <a:r>
              <a:rPr lang="en-US" sz="850" dirty="0" err="1">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DC:Under</a:t>
            </a:r>
            <a:r>
              <a:rPr lang="en-US" sz="85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Secretary of Defense.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Demir M., McNeese N.J., Cooke N.J. (2018) Team Synchrony in Human-Autonomy Teaming. In: Chen J. (eds) Advances in Human Factors in Robots and Unmanned Systems. AHFE 2017. Advances in Intelligent Systems and Computing, vol 595. Springer, Cham</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Dyndal</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G., &amp;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Redse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-Johansen, S. (2017).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Autonomous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military</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drones</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longer</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science</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lang="de-DE" sz="850" dirty="0" err="1">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fiction</a:t>
            </a:r>
            <a:r>
              <a:rPr lang="de-DE" sz="850" dirty="0">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NATO Review Magazine.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Endsley</a:t>
            </a:r>
            <a:r>
              <a:rPr lang="en-US" sz="850" dirty="0">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Hawking, S. (2014). Transcendence looks at the implications of artificial intelligence—but are we taking AI seriously enough? The Independent.</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Millington, I., &amp; </a:t>
            </a:r>
            <a:r>
              <a:rPr lang="en-US" sz="850" dirty="0" err="1">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Funge</a:t>
            </a:r>
            <a:r>
              <a:rPr lang="en-US" sz="850" dirty="0">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J. (2009). Artificial intelligence for games. CRC Press.</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Sadraey</a:t>
            </a:r>
            <a:r>
              <a:rPr lang="en-US" sz="850" dirty="0">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Scharre</a:t>
            </a:r>
            <a:r>
              <a:rPr lang="en-US" sz="850" dirty="0">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P. (2018). Army of None: Autonomous Weapons and the Future of War. WW Norton &amp; Company.</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Squire, P. N., &amp; Parasuraman, R. (2010). Effects of automation and task load on task switching during human supervision of multiple semi-autonomous robots in a dynamic environment. Ergonomics, 53(8), 951-961.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Vinge</a:t>
            </a:r>
            <a:r>
              <a:rPr lang="en-US" sz="850" dirty="0">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V. (1993). The coming technological singularity: How to survive in the post-human era.</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Warren, A., &amp;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Hillas</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850" dirty="0" err="1">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Aff</a:t>
            </a:r>
            <a:r>
              <a:rPr lang="en-US" sz="850" dirty="0">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12, 71.</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Yilmaz, L.,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Ören</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T., &amp; </a:t>
            </a:r>
            <a:r>
              <a:rPr lang="en-US" sz="850" dirty="0" err="1">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Aghaee</a:t>
            </a:r>
            <a:r>
              <a:rPr lang="en-US" sz="850" dirty="0">
                <a:latin typeface="Times New Roman" panose="02020603050405020304" pitchFamily="18" charset="0"/>
                <a:cs typeface="Times New Roman" panose="02020603050405020304" pitchFamily="18" charset="0"/>
                <a:hlinkClick r:id="rId21">
                  <a:extLst>
                    <a:ext uri="{A12FA001-AC4F-418D-AE19-62706E023703}">
                      <ahyp:hlinkClr xmlns:ahyp="http://schemas.microsoft.com/office/drawing/2018/hyperlinkcolor" val="tx"/>
                    </a:ext>
                  </a:extLst>
                </a:hlinkClick>
              </a:rPr>
              <a:t>, N. G. (2006). Intelligent agents, simulation, and gaming. Simulation &amp; Gaming, 37(3), 339-349.</a:t>
            </a:r>
            <a:endParaRPr lang="en-US" sz="850" dirty="0">
              <a:latin typeface="Times New Roman" panose="02020603050405020304" pitchFamily="18" charset="0"/>
              <a:cs typeface="Times New Roman" panose="02020603050405020304" pitchFamily="18" charset="0"/>
            </a:endParaRPr>
          </a:p>
          <a:p>
            <a:pPr marL="0" indent="0">
              <a:lnSpc>
                <a:spcPct val="100000"/>
              </a:lnSpc>
              <a:spcBef>
                <a:spcPts val="300"/>
              </a:spcBef>
              <a:buNone/>
            </a:pPr>
            <a:r>
              <a:rPr lang="en-US" sz="850" dirty="0" err="1">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Youtube</a:t>
            </a:r>
            <a:r>
              <a:rPr lang="en-US" sz="850" dirty="0">
                <a:latin typeface="Times New Roman" panose="02020603050405020304" pitchFamily="18" charset="0"/>
                <a:cs typeface="Times New Roman" panose="02020603050405020304" pitchFamily="18" charset="0"/>
                <a:hlinkClick r:id="rId22">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5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1103580"/>
            <a:ext cx="5928868" cy="1575052"/>
          </a:xfrm>
        </p:spPr>
        <p:txBody>
          <a:bodyPr anchor="t">
            <a:noAutofit/>
          </a:bodyPr>
          <a:lstStyle/>
          <a:p>
            <a:r>
              <a:rPr lang="en-US" sz="2900" b="1" dirty="0">
                <a:latin typeface="Helvetica" charset="0"/>
                <a:cs typeface="Helvetica" charset="0"/>
              </a:rPr>
              <a:t>Recent breakthroughs in the field of </a:t>
            </a:r>
            <a:r>
              <a:rPr lang="en-US" sz="2900" b="1" dirty="0">
                <a:solidFill>
                  <a:srgbClr val="FFCA29"/>
                </a:solidFill>
                <a:latin typeface="Helvetica" charset="0"/>
                <a:cs typeface="Helvetica" charset="0"/>
              </a:rPr>
              <a:t>Artificial Intelligence </a:t>
            </a:r>
            <a:r>
              <a:rPr lang="en-US" sz="2900" b="1" dirty="0">
                <a:latin typeface="Helvetica" charset="0"/>
                <a:cs typeface="Helvetica" charset="0"/>
              </a:rPr>
              <a:t>and </a:t>
            </a:r>
            <a:r>
              <a:rPr lang="en-US" sz="2900" b="1" dirty="0">
                <a:solidFill>
                  <a:srgbClr val="FFCA29"/>
                </a:solidFill>
                <a:latin typeface="Helvetica" charset="0"/>
                <a:cs typeface="Helvetica" charset="0"/>
              </a:rPr>
              <a:t>Unmanned Systems </a:t>
            </a:r>
            <a:r>
              <a:rPr lang="en-US" sz="2900" b="1" dirty="0">
                <a:latin typeface="Helvetica" charset="0"/>
                <a:cs typeface="Helvetica" charset="0"/>
              </a:rPr>
              <a:t>provide new uses for military operations.</a:t>
            </a:r>
          </a:p>
        </p:txBody>
      </p:sp>
      <p:sp>
        <p:nvSpPr>
          <p:cNvPr id="3" name="Rechteck 2">
            <a:extLst>
              <a:ext uri="{FF2B5EF4-FFF2-40B4-BE49-F238E27FC236}">
                <a16:creationId xmlns:a16="http://schemas.microsoft.com/office/drawing/2014/main" id="{548EA5F7-457D-4490-BE99-DE4C32B3CD2B}"/>
              </a:ext>
            </a:extLst>
          </p:cNvPr>
          <p:cNvSpPr/>
          <p:nvPr/>
        </p:nvSpPr>
        <p:spPr>
          <a:xfrm>
            <a:off x="364210" y="3017272"/>
            <a:ext cx="8508570" cy="1446550"/>
          </a:xfrm>
          <a:prstGeom prst="rect">
            <a:avLst/>
          </a:prstGeom>
        </p:spPr>
        <p:txBody>
          <a:bodyPr wrap="square">
            <a:spAutoFit/>
          </a:bodyPr>
          <a:lstStyle/>
          <a:p>
            <a:pPr algn="ctr"/>
            <a:r>
              <a:rPr lang="en-US" sz="2200" b="1" dirty="0">
                <a:solidFill>
                  <a:srgbClr val="FFCA29"/>
                </a:solidFill>
                <a:latin typeface="Helvetica" charset="0"/>
                <a:ea typeface="Helvetica" charset="0"/>
                <a:cs typeface="Helvetica" charset="0"/>
                <a:hlinkClick r:id="rId3" action="ppaction://hlinkfile">
                  <a:extLst>
                    <a:ext uri="{A12FA001-AC4F-418D-AE19-62706E023703}">
                      <ahyp:hlinkClr xmlns:ahyp="http://schemas.microsoft.com/office/drawing/2018/hyperlinkcolor" val="tx"/>
                    </a:ext>
                  </a:extLst>
                </a:hlinkClick>
              </a:rPr>
              <a:t>Video</a:t>
            </a:r>
            <a:r>
              <a:rPr lang="en-US" sz="2200" b="1" dirty="0">
                <a:solidFill>
                  <a:srgbClr val="FFCA29"/>
                </a:solidFill>
                <a:latin typeface="Helvetica" charset="0"/>
                <a:cs typeface="Helvetica" charset="0"/>
                <a:hlinkClick r:id="rId3" action="ppaction://hlinkfile">
                  <a:extLst>
                    <a:ext uri="{A12FA001-AC4F-418D-AE19-62706E023703}">
                      <ahyp:hlinkClr xmlns:ahyp="http://schemas.microsoft.com/office/drawing/2018/hyperlinkcolor" val="tx"/>
                    </a:ext>
                  </a:extLst>
                </a:hlinkClick>
              </a:rPr>
              <a:t>: </a:t>
            </a:r>
          </a:p>
          <a:p>
            <a:pPr algn="ctr"/>
            <a:r>
              <a:rPr lang="en-US" sz="2200" dirty="0">
                <a:latin typeface="Helvetica Neue" charset="0"/>
                <a:sym typeface="Calibri"/>
                <a:hlinkClick r:id="rId4">
                  <a:extLst>
                    <a:ext uri="{A12FA001-AC4F-418D-AE19-62706E023703}">
                      <ahyp:hlinkClr xmlns:ahyp="http://schemas.microsoft.com/office/drawing/2018/hyperlinkcolor" val="tx"/>
                    </a:ext>
                  </a:extLst>
                </a:hlinkClick>
              </a:rPr>
              <a:t>X-47B Completes First Carrier-based Arrested Landing</a:t>
            </a:r>
            <a:endParaRPr lang="en-US" sz="2200" dirty="0">
              <a:latin typeface="Helvetica Neue" charset="0"/>
              <a:sym typeface="Calibri"/>
              <a:hlinkClick r:id="rId3" action="ppaction://hlinkfile">
                <a:extLst>
                  <a:ext uri="{A12FA001-AC4F-418D-AE19-62706E023703}">
                    <ahyp:hlinkClr xmlns:ahyp="http://schemas.microsoft.com/office/drawing/2018/hyperlinkcolor" val="tx"/>
                  </a:ext>
                </a:extLst>
              </a:hlinkClick>
            </a:endParaRPr>
          </a:p>
          <a:p>
            <a:pPr algn="ctr"/>
            <a:r>
              <a:rPr lang="en-US" sz="2200" b="1" dirty="0">
                <a:solidFill>
                  <a:srgbClr val="FFCA29"/>
                </a:solidFill>
                <a:latin typeface="Helvetica" charset="0"/>
                <a:cs typeface="Helvetica" charset="0"/>
                <a:sym typeface="Calibri"/>
                <a:hlinkClick r:id="rId3" action="ppaction://hlinkfile">
                  <a:extLst>
                    <a:ext uri="{A12FA001-AC4F-418D-AE19-62706E023703}">
                      <ahyp:hlinkClr xmlns:ahyp="http://schemas.microsoft.com/office/drawing/2018/hyperlinkcolor" val="tx"/>
                    </a:ext>
                  </a:extLst>
                </a:hlinkClick>
              </a:rPr>
              <a:t>vs.</a:t>
            </a:r>
          </a:p>
          <a:p>
            <a:pPr algn="ctr"/>
            <a:r>
              <a:rPr lang="de-DE" sz="2200" dirty="0">
                <a:latin typeface="Helvetica Neue" charset="0"/>
                <a:hlinkClick r:id="rId5">
                  <a:extLst>
                    <a:ext uri="{A12FA001-AC4F-418D-AE19-62706E023703}">
                      <ahyp:hlinkClr xmlns:ahyp="http://schemas.microsoft.com/office/drawing/2018/hyperlinkcolor" val="tx"/>
                    </a:ext>
                  </a:extLst>
                </a:hlinkClick>
              </a:rPr>
              <a:t>UCAV „Sentinel“ </a:t>
            </a:r>
            <a:r>
              <a:rPr lang="en-US" sz="2200" dirty="0">
                <a:latin typeface="Helvetica Neue" charset="0"/>
                <a:sym typeface="Calibri"/>
                <a:hlinkClick r:id="rId5">
                  <a:extLst>
                    <a:ext uri="{A12FA001-AC4F-418D-AE19-62706E023703}">
                      <ahyp:hlinkClr xmlns:ahyp="http://schemas.microsoft.com/office/drawing/2018/hyperlinkcolor" val="tx"/>
                    </a:ext>
                  </a:extLst>
                </a:hlinkClick>
              </a:rPr>
              <a:t>Completes Carrier-based Arrested Landing</a:t>
            </a:r>
            <a:endParaRPr lang="en-US" sz="2200" dirty="0"/>
          </a:p>
        </p:txBody>
      </p:sp>
      <p:sp>
        <p:nvSpPr>
          <p:cNvPr id="6" name="Title 1">
            <a:extLst>
              <a:ext uri="{FF2B5EF4-FFF2-40B4-BE49-F238E27FC236}">
                <a16:creationId xmlns:a16="http://schemas.microsoft.com/office/drawing/2014/main" id="{FCA1A822-E79C-4A57-9961-DC19C80E447C}"/>
              </a:ext>
            </a:extLst>
          </p:cNvPr>
          <p:cNvSpPr txBox="1">
            <a:spLocks/>
          </p:cNvSpPr>
          <p:nvPr/>
        </p:nvSpPr>
        <p:spPr>
          <a:xfrm>
            <a:off x="301450" y="273844"/>
            <a:ext cx="6199833" cy="1071563"/>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3200" b="1" dirty="0">
                <a:latin typeface="Helvetica" charset="0"/>
                <a:cs typeface="Helvetica" charset="0"/>
              </a:rPr>
              <a:t>Introduction</a:t>
            </a:r>
            <a:endParaRPr lang="en-US" sz="3200" b="1" dirty="0">
              <a:latin typeface="Helvetica" charset="0"/>
              <a:cs typeface="Helvetica" charset="0"/>
              <a:sym typeface="Times"/>
            </a:endParaRPr>
          </a:p>
        </p:txBody>
      </p:sp>
      <p:sp>
        <p:nvSpPr>
          <p:cNvPr id="7" name="Slide Number Placeholder 4">
            <a:extLst>
              <a:ext uri="{FF2B5EF4-FFF2-40B4-BE49-F238E27FC236}">
                <a16:creationId xmlns:a16="http://schemas.microsoft.com/office/drawing/2014/main" id="{6066E208-AE9B-4C59-A512-217437D0D0AB}"/>
              </a:ext>
            </a:extLst>
          </p:cNvPr>
          <p:cNvSpPr>
            <a:spLocks noGrp="1"/>
          </p:cNvSpPr>
          <p:nvPr>
            <p:ph type="sldNum" sz="quarter" idx="12"/>
          </p:nvPr>
        </p:nvSpPr>
        <p:spPr>
          <a:xfrm>
            <a:off x="0" y="4801594"/>
            <a:ext cx="628650" cy="210906"/>
          </a:xfrm>
        </p:spPr>
        <p:txBody>
          <a:bodyPr/>
          <a:lstStyle/>
          <a:p>
            <a:fld id="{D0B5CDF8-54D5-6043-A52E-76818AC5EAB8}" type="slidenum">
              <a:rPr lang="en-US" smtClean="0"/>
              <a:t>3</a:t>
            </a:fld>
            <a:endParaRPr lang="en-US" dirty="0"/>
          </a:p>
        </p:txBody>
      </p:sp>
    </p:spTree>
    <p:extLst>
      <p:ext uri="{BB962C8B-B14F-4D97-AF65-F5344CB8AC3E}">
        <p14:creationId xmlns:p14="http://schemas.microsoft.com/office/powerpoint/2010/main" val="89656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4</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Related works / literature review</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en-US" sz="2200" b="1" dirty="0">
                <a:solidFill>
                  <a:srgbClr val="FFCA29"/>
                </a:solidFill>
                <a:latin typeface="Helvetica" charset="0"/>
                <a:cs typeface="Helvetica" charset="0"/>
              </a:rPr>
              <a:t>Breakthroughs in AI and Robotics</a:t>
            </a:r>
          </a:p>
          <a:p>
            <a:pPr>
              <a:lnSpc>
                <a:spcPct val="150000"/>
              </a:lnSpc>
              <a:spcBef>
                <a:spcPts val="0"/>
              </a:spcBef>
              <a:defRPr/>
            </a:pPr>
            <a:r>
              <a:rPr lang="en-US" sz="2200" b="1" dirty="0">
                <a:solidFill>
                  <a:srgbClr val="FFCA29"/>
                </a:solidFill>
                <a:latin typeface="Helvetica" charset="0"/>
                <a:cs typeface="Helvetica" charset="0"/>
              </a:rPr>
              <a:t>Level of autonomy:</a:t>
            </a:r>
          </a:p>
          <a:p>
            <a:pPr lvl="1">
              <a:lnSpc>
                <a:spcPct val="100000"/>
              </a:lnSpc>
              <a:spcBef>
                <a:spcPts val="0"/>
              </a:spcBef>
              <a:defRPr/>
            </a:pPr>
            <a:r>
              <a:rPr lang="en-US" sz="2200" dirty="0"/>
              <a:t>Semi-autonomous (human </a:t>
            </a:r>
            <a:r>
              <a:rPr lang="en-US" sz="2200" b="1" dirty="0">
                <a:solidFill>
                  <a:srgbClr val="FFCA29"/>
                </a:solidFill>
                <a:latin typeface="Helvetica" charset="0"/>
                <a:cs typeface="Helvetica" charset="0"/>
              </a:rPr>
              <a:t>in</a:t>
            </a:r>
            <a:r>
              <a:rPr lang="en-US" sz="2200" dirty="0"/>
              <a:t> the loop)</a:t>
            </a:r>
          </a:p>
          <a:p>
            <a:pPr lvl="1">
              <a:lnSpc>
                <a:spcPct val="100000"/>
              </a:lnSpc>
              <a:spcBef>
                <a:spcPts val="0"/>
              </a:spcBef>
              <a:defRPr/>
            </a:pPr>
            <a:r>
              <a:rPr lang="en-US" sz="2200" dirty="0"/>
              <a:t>Supervised-autonomous (human </a:t>
            </a:r>
            <a:r>
              <a:rPr lang="en-US" sz="2200" b="1" dirty="0">
                <a:solidFill>
                  <a:srgbClr val="FFCA29"/>
                </a:solidFill>
                <a:latin typeface="Helvetica" charset="0"/>
                <a:cs typeface="Helvetica" charset="0"/>
              </a:rPr>
              <a:t>on</a:t>
            </a:r>
            <a:r>
              <a:rPr lang="en-US" sz="2200" dirty="0"/>
              <a:t> the loop)</a:t>
            </a:r>
          </a:p>
          <a:p>
            <a:pPr lvl="1">
              <a:lnSpc>
                <a:spcPct val="100000"/>
              </a:lnSpc>
              <a:spcBef>
                <a:spcPts val="0"/>
              </a:spcBef>
              <a:defRPr/>
            </a:pPr>
            <a:r>
              <a:rPr lang="en-US" sz="2200" dirty="0"/>
              <a:t>Fully-autonomous (human </a:t>
            </a:r>
            <a:r>
              <a:rPr lang="en-US" sz="2200" b="1" dirty="0">
                <a:solidFill>
                  <a:srgbClr val="FFCA29"/>
                </a:solidFill>
                <a:latin typeface="Helvetica" charset="0"/>
                <a:cs typeface="Helvetica" charset="0"/>
              </a:rPr>
              <a:t>out </a:t>
            </a:r>
            <a:r>
              <a:rPr lang="en-US" sz="2200" dirty="0"/>
              <a:t>of the loop)</a:t>
            </a:r>
          </a:p>
          <a:p>
            <a:pPr>
              <a:lnSpc>
                <a:spcPct val="150000"/>
              </a:lnSpc>
              <a:spcBef>
                <a:spcPts val="0"/>
              </a:spcBef>
              <a:defRPr/>
            </a:pPr>
            <a:r>
              <a:rPr lang="en-US" sz="2200" b="1" dirty="0">
                <a:solidFill>
                  <a:srgbClr val="FFCA29"/>
                </a:solidFill>
                <a:latin typeface="Helvetica" charset="0"/>
                <a:cs typeface="Helvetica" charset="0"/>
              </a:rPr>
              <a:t>Military potential of Human-autonomy teaming:</a:t>
            </a:r>
          </a:p>
          <a:p>
            <a:pPr lvl="1">
              <a:lnSpc>
                <a:spcPct val="100000"/>
              </a:lnSpc>
              <a:spcBef>
                <a:spcPts val="0"/>
              </a:spcBef>
              <a:defRPr/>
            </a:pPr>
            <a:r>
              <a:rPr lang="en-US" sz="2200" dirty="0"/>
              <a:t>Reliability of autonomous systems</a:t>
            </a:r>
          </a:p>
          <a:p>
            <a:pPr lvl="1">
              <a:lnSpc>
                <a:spcPct val="100000"/>
              </a:lnSpc>
              <a:spcBef>
                <a:spcPts val="0"/>
              </a:spcBef>
              <a:defRPr/>
            </a:pPr>
            <a:r>
              <a:rPr lang="en-US" sz="2200" dirty="0"/>
              <a:t>Cognitive load of the human supervisor</a:t>
            </a:r>
          </a:p>
          <a:p>
            <a:pPr lvl="1">
              <a:lnSpc>
                <a:spcPct val="100000"/>
              </a:lnSpc>
              <a:spcBef>
                <a:spcPts val="0"/>
              </a:spcBef>
              <a:defRPr/>
            </a:pPr>
            <a:r>
              <a:rPr lang="en-US" sz="2200" dirty="0"/>
              <a:t>Ethical and legal aspects</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9598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5</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rPr>
              <a:t>Research Method</a:t>
            </a:r>
            <a:endParaRPr lang="en-US" sz="3200" b="1" dirty="0">
              <a:latin typeface="Helvetica" charset="0"/>
              <a:cs typeface="Helvetica" charset="0"/>
              <a:sym typeface="Times"/>
            </a:endParaRP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7837714"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dirty="0"/>
              <a:t>We want to use a </a:t>
            </a:r>
            <a:r>
              <a:rPr lang="en-US" sz="2200" b="1" dirty="0">
                <a:solidFill>
                  <a:srgbClr val="FFCA29"/>
                </a:solidFill>
                <a:latin typeface="Helvetica" charset="0"/>
                <a:cs typeface="Helvetica" charset="0"/>
              </a:rPr>
              <a:t>Mixed Methods Approach</a:t>
            </a:r>
            <a:r>
              <a:rPr lang="en-US" sz="2200" dirty="0"/>
              <a:t> to answer the following Research Questions:</a:t>
            </a:r>
          </a:p>
          <a:p>
            <a:pPr>
              <a:lnSpc>
                <a:spcPct val="150000"/>
              </a:lnSpc>
              <a:spcBef>
                <a:spcPts val="0"/>
              </a:spcBef>
              <a:defRPr/>
            </a:pPr>
            <a:r>
              <a:rPr lang="en-US" sz="2200" dirty="0"/>
              <a:t>1st step: </a:t>
            </a:r>
            <a:r>
              <a:rPr lang="en-US" sz="2200" b="1" dirty="0">
                <a:solidFill>
                  <a:srgbClr val="FFCA29"/>
                </a:solidFill>
                <a:latin typeface="Helvetica" charset="0"/>
                <a:cs typeface="Helvetica" charset="0"/>
              </a:rPr>
              <a:t>Qualitative research questions </a:t>
            </a:r>
          </a:p>
          <a:p>
            <a:pPr lvl="1">
              <a:lnSpc>
                <a:spcPct val="100000"/>
              </a:lnSpc>
              <a:spcBef>
                <a:spcPts val="0"/>
              </a:spcBef>
              <a:defRPr/>
            </a:pPr>
            <a:r>
              <a:rPr lang="en-US" sz="2200" dirty="0"/>
              <a:t>Literature review</a:t>
            </a:r>
          </a:p>
          <a:p>
            <a:pPr marL="342900" lvl="1" indent="0">
              <a:lnSpc>
                <a:spcPct val="100000"/>
              </a:lnSpc>
              <a:spcBef>
                <a:spcPts val="0"/>
              </a:spcBef>
              <a:buNone/>
              <a:defRPr/>
            </a:pPr>
            <a:endParaRPr lang="en-US" sz="2200" dirty="0"/>
          </a:p>
          <a:p>
            <a:pPr>
              <a:lnSpc>
                <a:spcPct val="150000"/>
              </a:lnSpc>
              <a:spcBef>
                <a:spcPts val="0"/>
              </a:spcBef>
              <a:defRPr/>
            </a:pPr>
            <a:r>
              <a:rPr lang="en-US" sz="2200" dirty="0"/>
              <a:t>2nd step: </a:t>
            </a:r>
            <a:r>
              <a:rPr lang="en-US" sz="2200" b="1" dirty="0">
                <a:solidFill>
                  <a:srgbClr val="FFCA29"/>
                </a:solidFill>
                <a:latin typeface="Helvetica" charset="0"/>
                <a:cs typeface="Helvetica" charset="0"/>
              </a:rPr>
              <a:t>Quantitative research question </a:t>
            </a:r>
          </a:p>
          <a:p>
            <a:pPr lvl="1">
              <a:lnSpc>
                <a:spcPct val="100000"/>
              </a:lnSpc>
              <a:spcBef>
                <a:spcPts val="0"/>
              </a:spcBef>
              <a:defRPr/>
            </a:pPr>
            <a:r>
              <a:rPr lang="en-US" sz="2200" dirty="0"/>
              <a:t>Simulation experiments using ArmA 3</a:t>
            </a:r>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3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6</a:t>
            </a:fld>
            <a:endParaRPr lang="en-US" dirty="0"/>
          </a:p>
        </p:txBody>
      </p:sp>
      <p:sp>
        <p:nvSpPr>
          <p:cNvPr id="2" name="Title 1"/>
          <p:cNvSpPr>
            <a:spLocks noGrp="1"/>
          </p:cNvSpPr>
          <p:nvPr>
            <p:ph type="title" idx="4294967295"/>
          </p:nvPr>
        </p:nvSpPr>
        <p:spPr>
          <a:xfrm>
            <a:off x="301450" y="273844"/>
            <a:ext cx="6417065" cy="1071563"/>
          </a:xfrm>
        </p:spPr>
        <p:txBody>
          <a:bodyPr anchor="t">
            <a:noAutofit/>
          </a:bodyPr>
          <a:lstStyle/>
          <a:p>
            <a:pPr lvl="0"/>
            <a:r>
              <a:rPr lang="en-US" sz="3200" b="1" dirty="0">
                <a:latin typeface="Helvetica" charset="0"/>
                <a:cs typeface="Helvetica" charset="0"/>
                <a:sym typeface="Times"/>
              </a:rPr>
              <a:t>Qualitative Research Questions</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15941"/>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Central question: </a:t>
            </a:r>
            <a:r>
              <a:rPr lang="en-US" sz="2200" dirty="0"/>
              <a:t>What are the benefits of using human-supervised autonomous systems in a military environment?</a:t>
            </a:r>
          </a:p>
          <a:p>
            <a:pPr marL="0" indent="0">
              <a:buNone/>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1:</a:t>
            </a:r>
            <a:r>
              <a:rPr lang="en-US" sz="2200" dirty="0"/>
              <a:t> What is the current status of research on Human-autonomy teaming in the military?</a:t>
            </a:r>
          </a:p>
          <a:p>
            <a:pPr marL="0" indent="0">
              <a:lnSpc>
                <a:spcPct val="100000"/>
              </a:lnSpc>
              <a:spcBef>
                <a:spcPts val="0"/>
              </a:spcBef>
              <a:buNone/>
              <a:defRPr/>
            </a:pPr>
            <a:endParaRPr lang="en-US" sz="2200" dirty="0"/>
          </a:p>
          <a:p>
            <a:pPr>
              <a:lnSpc>
                <a:spcPct val="100000"/>
              </a:lnSpc>
              <a:spcBef>
                <a:spcPts val="0"/>
              </a:spcBef>
              <a:defRPr/>
            </a:pPr>
            <a:r>
              <a:rPr lang="en-US" sz="2200" b="1" dirty="0">
                <a:solidFill>
                  <a:srgbClr val="FFCA29"/>
                </a:solidFill>
                <a:latin typeface="Helvetica" charset="0"/>
                <a:cs typeface="Helvetica" charset="0"/>
              </a:rPr>
              <a:t>Subquestion 2: </a:t>
            </a:r>
            <a:r>
              <a:rPr lang="en-US" sz="2200" dirty="0"/>
              <a:t>How could autonomous systems be integrated into the armed forces, ensuring that legal aspects are adhered to?</a:t>
            </a:r>
          </a:p>
          <a:p>
            <a:pPr lvl="1">
              <a:lnSpc>
                <a:spcPct val="100000"/>
              </a:lnSpc>
              <a:spcBef>
                <a:spcPts val="0"/>
              </a:spcBef>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44611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7</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(Central Question)</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1223690"/>
            <a:ext cx="8160028"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are the benefits of using human-supervised autonomous systems in a military environment?</a:t>
            </a:r>
          </a:p>
          <a:p>
            <a:r>
              <a:rPr lang="en-US" sz="2200" dirty="0"/>
              <a:t>Increase lethality</a:t>
            </a:r>
          </a:p>
          <a:p>
            <a:r>
              <a:rPr lang="en-US" sz="2200" dirty="0"/>
              <a:t>Survivor evacuation support</a:t>
            </a:r>
          </a:p>
          <a:p>
            <a:r>
              <a:rPr lang="en-US" sz="2200" dirty="0"/>
              <a:t>Reduction of personnel exposure to combat</a:t>
            </a:r>
          </a:p>
          <a:p>
            <a:r>
              <a:rPr lang="en-US" sz="2200" dirty="0"/>
              <a:t>Reduce cost</a:t>
            </a:r>
          </a:p>
          <a:p>
            <a:r>
              <a:rPr lang="en-US" sz="2200" dirty="0"/>
              <a:t>Improve safety</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15294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8</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1)</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1084"/>
            <a:ext cx="8244673" cy="31455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What is the current status of research on Human-autonomy teaming in the military?</a:t>
            </a:r>
          </a:p>
          <a:p>
            <a:pPr marL="0" indent="0">
              <a:buNone/>
            </a:pPr>
            <a:r>
              <a:rPr lang="en-US" sz="2200" dirty="0"/>
              <a:t>Research being performed on the subjects of:</a:t>
            </a:r>
          </a:p>
          <a:p>
            <a:r>
              <a:rPr lang="en-US" sz="2200" dirty="0"/>
              <a:t>Dismounted infantry using robots</a:t>
            </a:r>
          </a:p>
          <a:p>
            <a:r>
              <a:rPr lang="en-US" sz="2200" dirty="0"/>
              <a:t>Intelligent analysis </a:t>
            </a:r>
          </a:p>
          <a:p>
            <a:r>
              <a:rPr lang="en-US" sz="2200" dirty="0"/>
              <a:t>The behavior and the synchronization between teams (managing the team)</a:t>
            </a:r>
          </a:p>
          <a:p>
            <a:r>
              <a:rPr lang="en-US" sz="2200" dirty="0"/>
              <a:t> Studies in human cognitive load</a:t>
            </a:r>
          </a:p>
          <a:p>
            <a:pPr marL="342900" lvl="1" indent="0">
              <a:lnSpc>
                <a:spcPct val="100000"/>
              </a:lnSpc>
              <a:spcBef>
                <a:spcPts val="0"/>
              </a:spcBef>
              <a:buNone/>
              <a:defRPr/>
            </a:pPr>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1245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4801594"/>
            <a:ext cx="628650" cy="210906"/>
          </a:xfrm>
        </p:spPr>
        <p:txBody>
          <a:bodyPr/>
          <a:lstStyle/>
          <a:p>
            <a:fld id="{D0B5CDF8-54D5-6043-A52E-76818AC5EAB8}" type="slidenum">
              <a:rPr lang="en-US" smtClean="0"/>
              <a:t>9</a:t>
            </a:fld>
            <a:endParaRPr lang="en-US" dirty="0"/>
          </a:p>
        </p:txBody>
      </p:sp>
      <p:sp>
        <p:nvSpPr>
          <p:cNvPr id="2" name="Title 1"/>
          <p:cNvSpPr>
            <a:spLocks noGrp="1"/>
          </p:cNvSpPr>
          <p:nvPr>
            <p:ph type="title" idx="4294967295"/>
          </p:nvPr>
        </p:nvSpPr>
        <p:spPr>
          <a:xfrm>
            <a:off x="301451" y="273844"/>
            <a:ext cx="8503882" cy="1071563"/>
          </a:xfrm>
        </p:spPr>
        <p:txBody>
          <a:bodyPr anchor="t">
            <a:noAutofit/>
          </a:bodyPr>
          <a:lstStyle/>
          <a:p>
            <a:pPr lvl="0"/>
            <a:r>
              <a:rPr lang="en-US" sz="2700" b="1" dirty="0">
                <a:latin typeface="Helvetica" charset="0"/>
                <a:cs typeface="Helvetica" charset="0"/>
                <a:sym typeface="Times"/>
              </a:rPr>
              <a:t>Qualitative Research Questions (</a:t>
            </a:r>
            <a:r>
              <a:rPr lang="en-US" sz="2700" b="1" dirty="0" err="1">
                <a:latin typeface="Helvetica" charset="0"/>
                <a:cs typeface="Helvetica" charset="0"/>
                <a:sym typeface="Times"/>
              </a:rPr>
              <a:t>Subquestion</a:t>
            </a:r>
            <a:r>
              <a:rPr lang="en-US" sz="2700" b="1" dirty="0">
                <a:latin typeface="Helvetica" charset="0"/>
                <a:cs typeface="Helvetica" charset="0"/>
                <a:sym typeface="Times"/>
              </a:rPr>
              <a:t> 2)</a:t>
            </a:r>
          </a:p>
        </p:txBody>
      </p:sp>
      <p:sp>
        <p:nvSpPr>
          <p:cNvPr id="7" name="Content Placeholder 2">
            <a:extLst>
              <a:ext uri="{FF2B5EF4-FFF2-40B4-BE49-F238E27FC236}">
                <a16:creationId xmlns:a16="http://schemas.microsoft.com/office/drawing/2014/main" id="{BFAF4D15-542C-4445-9549-5B7E20550787}"/>
              </a:ext>
            </a:extLst>
          </p:cNvPr>
          <p:cNvSpPr txBox="1">
            <a:spLocks/>
          </p:cNvSpPr>
          <p:nvPr/>
        </p:nvSpPr>
        <p:spPr>
          <a:xfrm>
            <a:off x="371789" y="968832"/>
            <a:ext cx="8433544" cy="37835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200" b="1" dirty="0">
                <a:solidFill>
                  <a:srgbClr val="FFCA29"/>
                </a:solidFill>
                <a:latin typeface="Helvetica" charset="0"/>
                <a:cs typeface="Helvetica" charset="0"/>
              </a:rPr>
              <a:t>How could autonomous systems be integrated into the armed forces, ensuring that legal aspects are adhered to?</a:t>
            </a:r>
          </a:p>
          <a:p>
            <a:r>
              <a:rPr lang="en-US" sz="2200" dirty="0"/>
              <a:t>The autonomous agent shall always remain subordinate to </a:t>
            </a:r>
            <a:r>
              <a:rPr lang="en-US" sz="2400" dirty="0">
                <a:latin typeface="Times New Roman" panose="02020603050405020304" pitchFamily="18" charset="0"/>
                <a:cs typeface="Times New Roman" panose="02020603050405020304" pitchFamily="18" charset="0"/>
              </a:rPr>
              <a:t>the </a:t>
            </a:r>
            <a:r>
              <a:rPr lang="en-US" sz="2200" dirty="0">
                <a:latin typeface="Helvetica Neue"/>
                <a:cs typeface="Times New Roman" panose="02020603050405020304" pitchFamily="18" charset="0"/>
              </a:rPr>
              <a:t>authority of a human supervisor</a:t>
            </a:r>
            <a:r>
              <a:rPr lang="en-US" sz="2200" dirty="0">
                <a:latin typeface="Helvetica Neue"/>
              </a:rPr>
              <a:t>.</a:t>
            </a:r>
            <a:r>
              <a:rPr lang="en-US" sz="2200" dirty="0"/>
              <a:t> </a:t>
            </a:r>
          </a:p>
          <a:p>
            <a:r>
              <a:rPr lang="en-US" sz="2200" dirty="0"/>
              <a:t>The autonomous  agent could only act autonomously in specified conditions.</a:t>
            </a:r>
          </a:p>
          <a:p>
            <a:r>
              <a:rPr lang="en-US" sz="2000" dirty="0"/>
              <a:t>The level of automation to be use most conform with the laws and rules of engagement.</a:t>
            </a:r>
          </a:p>
          <a:p>
            <a:endParaRPr lang="en-US" sz="2100" dirty="0"/>
          </a:p>
          <a:p>
            <a:pPr lvl="1">
              <a:lnSpc>
                <a:spcPct val="100000"/>
              </a:lnSpc>
              <a:spcBef>
                <a:spcPts val="0"/>
              </a:spcBef>
              <a:defRPr/>
            </a:pPr>
            <a:endParaRPr lang="en-US" sz="2100" dirty="0"/>
          </a:p>
        </p:txBody>
      </p:sp>
    </p:spTree>
    <p:extLst>
      <p:ext uri="{BB962C8B-B14F-4D97-AF65-F5344CB8AC3E}">
        <p14:creationId xmlns:p14="http://schemas.microsoft.com/office/powerpoint/2010/main" val="2706838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D7B9216-7398-604A-B9FD-D1480978F082}" vid="{A9DCC503-974D-6543-8D56-03BC16D15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Brand-Wide Format Powerpoint</Template>
  <TotalTime>66</TotalTime>
  <Words>2564</Words>
  <Application>Microsoft Office PowerPoint</Application>
  <PresentationFormat>On-screen Show (16:9)</PresentationFormat>
  <Paragraphs>230</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Helvetica</vt:lpstr>
      <vt:lpstr>Helvetica Neue</vt:lpstr>
      <vt:lpstr>Helvetica Neue Medium</vt:lpstr>
      <vt:lpstr>Times</vt:lpstr>
      <vt:lpstr>Times New Roman</vt:lpstr>
      <vt:lpstr>Office Theme</vt:lpstr>
      <vt:lpstr>IDS 6916 – Simulation Research Methods &amp; Practicum – FINAL PROJECT PRESENTATION CABRERA, Roberto &amp; UYSAL, Ugur - HUMAN-ASSISTED WEAPON SYSTEMS</vt:lpstr>
      <vt:lpstr>Topic / Purpose Statement</vt:lpstr>
      <vt:lpstr>Recent breakthroughs in the field of Artificial Intelligence and Unmanned Systems provide new uses for military operations.</vt:lpstr>
      <vt:lpstr>Related works / literature review</vt:lpstr>
      <vt:lpstr>Research Method</vt:lpstr>
      <vt:lpstr>Qualitative Research Questions</vt:lpstr>
      <vt:lpstr>Qualitative Research Questions (Central Question)</vt:lpstr>
      <vt:lpstr>Qualitative Research Questions (Subquestion 1)</vt:lpstr>
      <vt:lpstr>Qualitative Research Questions (Subquestion 2)</vt:lpstr>
      <vt:lpstr>Quantitative Research Question</vt:lpstr>
      <vt:lpstr>Framework / experimental study setup </vt:lpstr>
      <vt:lpstr>Experimental Procedures Hypothesis 1 </vt:lpstr>
      <vt:lpstr>Experimental Procedures Hypothesis 2 </vt:lpstr>
      <vt:lpstr>Experimental Study Results Hypothesis 1  </vt:lpstr>
      <vt:lpstr>Experimental Study Results Hypothesis 1: Graph  </vt:lpstr>
      <vt:lpstr>Experimental Study Results Hypothesis 2  </vt:lpstr>
      <vt:lpstr>Experimental Study Results Hypothesis 2: Graph  </vt:lpstr>
      <vt:lpstr>Future Research</vt:lpstr>
      <vt:lpstr>Conclusion</vt:lpstr>
      <vt:lpstr>Conclusion</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knightwing</cp:lastModifiedBy>
  <cp:revision>32</cp:revision>
  <cp:lastPrinted>2017-11-07T21:20:52Z</cp:lastPrinted>
  <dcterms:created xsi:type="dcterms:W3CDTF">2016-09-13T13:48:42Z</dcterms:created>
  <dcterms:modified xsi:type="dcterms:W3CDTF">2018-12-03T03:15:53Z</dcterms:modified>
</cp:coreProperties>
</file>